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441" r:id="rId2"/>
    <p:sldId id="442" r:id="rId3"/>
  </p:sldIdLst>
  <p:sldSz cx="9144000" cy="5143500" type="screen16x9"/>
  <p:notesSz cx="6858000" cy="9144000"/>
  <p:embeddedFontLst>
    <p:embeddedFont>
      <p:font typeface="Kaspersky Sans" panose="020B0503050101040103" pitchFamily="34" charset="-52"/>
      <p:regular r:id="rId6"/>
      <p:bold r:id="rId7"/>
      <p:italic r:id="rId8"/>
      <p:boldItalic r:id="rId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63" userDrawn="1">
          <p15:clr>
            <a:srgbClr val="A4A3A4"/>
          </p15:clr>
        </p15:guide>
        <p15:guide id="4" orient="horz" pos="259" userDrawn="1">
          <p15:clr>
            <a:srgbClr val="A4A3A4"/>
          </p15:clr>
        </p15:guide>
        <p15:guide id="5" orient="horz" pos="2187" userDrawn="1">
          <p15:clr>
            <a:srgbClr val="A4A3A4"/>
          </p15:clr>
        </p15:guide>
        <p15:guide id="6" orient="horz" pos="2414" userDrawn="1">
          <p15:clr>
            <a:srgbClr val="A4A3A4"/>
          </p15:clr>
        </p15:guide>
        <p15:guide id="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8DE"/>
    <a:srgbClr val="417B0B"/>
    <a:srgbClr val="ED2939"/>
    <a:srgbClr val="23D1AE"/>
    <a:srgbClr val="000000"/>
    <a:srgbClr val="D1DEE1"/>
    <a:srgbClr val="E5EEF5"/>
    <a:srgbClr val="E6EDEF"/>
    <a:srgbClr val="FFFFFF"/>
    <a:srgbClr val="A4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31" autoAdjust="0"/>
    <p:restoredTop sz="96692" autoAdjust="0"/>
  </p:normalViewPr>
  <p:slideViewPr>
    <p:cSldViewPr showGuides="1">
      <p:cViewPr varScale="1">
        <p:scale>
          <a:sx n="143" d="100"/>
          <a:sy n="143" d="100"/>
        </p:scale>
        <p:origin x="2196" y="126"/>
      </p:cViewPr>
      <p:guideLst>
        <p:guide orient="horz" pos="1620"/>
        <p:guide pos="2880"/>
        <p:guide orient="horz" pos="463"/>
        <p:guide orient="horz" pos="259"/>
        <p:guide orient="horz" pos="2187"/>
        <p:guide orient="horz" pos="2414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2576" y="17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viewProps" Target="viewProps.xml"/><Relationship Id="rId5" Type="http://schemas.openxmlformats.org/officeDocument/2006/relationships/handoutMaster" Target="handoutMasters/handoutMaster1.xml"/><Relationship Id="rId1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Kaspersky Sans" panose="020B0503050101040103" pitchFamily="34" charset="-52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68B0B-19C9-4F7B-8E96-54766D96BCDE}" type="datetimeFigureOut">
              <a:rPr lang="ru-RU" smtClean="0">
                <a:latin typeface="Kaspersky Sans" panose="020B0503050101040103" pitchFamily="34" charset="-52"/>
              </a:rPr>
              <a:pPr/>
              <a:t>09.10.2021</a:t>
            </a:fld>
            <a:endParaRPr lang="ru-RU" dirty="0">
              <a:latin typeface="Kaspersky Sans" panose="020B0503050101040103" pitchFamily="34" charset="-52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Kaspersky Sans" panose="020B0503050101040103" pitchFamily="34" charset="-52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7F2F3-7BE9-4CA7-984B-98F22552E98E}" type="slidenum">
              <a:rPr lang="ru-RU" smtClean="0">
                <a:latin typeface="Kaspersky Sans" panose="020B0503050101040103" pitchFamily="34" charset="-52"/>
              </a:rPr>
              <a:pPr/>
              <a:t>‹#›</a:t>
            </a:fld>
            <a:endParaRPr lang="ru-RU" dirty="0">
              <a:latin typeface="Kaspersky Sans" panose="020B05030501010401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77432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aspersky Sans" panose="020B0503050101040103" pitchFamily="34" charset="-52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aspersky Sans" panose="020B0503050101040103" pitchFamily="34" charset="-52"/>
              </a:defRPr>
            </a:lvl1pPr>
          </a:lstStyle>
          <a:p>
            <a:fld id="{C191F4FD-0CDF-4A4C-BADE-D00CFDD79D07}" type="datetimeFigureOut">
              <a:rPr lang="ru-RU" smtClean="0"/>
              <a:pPr/>
              <a:t>09.10.2021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aspersky Sans" panose="020B0503050101040103" pitchFamily="34" charset="-52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aspersky Sans" panose="020B0503050101040103" pitchFamily="34" charset="-52"/>
              </a:defRPr>
            </a:lvl1pPr>
          </a:lstStyle>
          <a:p>
            <a:fld id="{24827839-784C-4445-98C2-22EDFC0CC99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0127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Kaspersky Sans" panose="020B0503050101040103" pitchFamily="34" charset="-5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Kaspersky Sans" panose="020B0503050101040103" pitchFamily="34" charset="-5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Kaspersky Sans" panose="020B0503050101040103" pitchFamily="34" charset="-5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Kaspersky Sans" panose="020B0503050101040103" pitchFamily="34" charset="-5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Kaspersky Sans" panose="020B0503050101040103" pitchFamily="34" charset="-5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8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B90557-3980-4A1A-8DD1-169161BDA5DC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/>
                </a:solidFill>
                <a:latin typeface="Kaspersky Sans" panose="020B0503050101040103" pitchFamily="34" charset="-52"/>
              </a:rPr>
              <a:t>Q</a:t>
            </a:r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lvl="0">
              <a:spcBef>
                <a:spcPct val="20000"/>
              </a:spcBef>
              <a:defRPr/>
            </a:pPr>
            <a:r>
              <a:rPr lang="en-US" dirty="0"/>
              <a:t>Empty slide for drop-in tables &amp; charts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1D9317-49B3-4925-A0C5-F488C407CE03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B76965EF-9460-4A27-BA06-36B9BD349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255" y="2319722"/>
            <a:ext cx="4428479" cy="11521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80000"/>
              <a:buFontTx/>
              <a:buBlip>
                <a:blip r:embed="rId2"/>
              </a:buBlip>
              <a:defRPr sz="18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This is an empty slide. Paste infographics, charts, and tables you create with other tools here.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6294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subhead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5pPr>
          </a:lstStyle>
          <a:p>
            <a:pPr lvl="0">
              <a:spcBef>
                <a:spcPct val="20000"/>
              </a:spcBef>
              <a:defRPr/>
            </a:pPr>
            <a:r>
              <a:rPr lang="en-US" dirty="0"/>
              <a:t>Empty slide for drop-in tables &amp; charts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0E916-3B57-44C7-B439-A9C47BC94014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DE9914E6-D8C6-4508-8316-D768510674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255" y="2319722"/>
            <a:ext cx="4428479" cy="11521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80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This is an empty slide. Paste infographics, charts, and tables you create with other tools here.</a:t>
            </a:r>
            <a:endParaRPr lang="ru-RU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E98D15-CAB8-2A4F-A373-87593CB23E18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Текст 3">
            <a:extLst>
              <a:ext uri="{FF2B5EF4-FFF2-40B4-BE49-F238E27FC236}">
                <a16:creationId xmlns:a16="http://schemas.microsoft.com/office/drawing/2014/main" id="{627A55F4-D504-B04F-884A-C8E306417A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4747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16"/>
          <p:cNvSpPr>
            <a:spLocks noGrp="1"/>
          </p:cNvSpPr>
          <p:nvPr>
            <p:ph type="body" sz="quarter" idx="13" hasCustomPrompt="1"/>
          </p:nvPr>
        </p:nvSpPr>
        <p:spPr>
          <a:xfrm>
            <a:off x="4175943" y="2499742"/>
            <a:ext cx="3240373" cy="1152128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285750" indent="-285750">
              <a:spcBef>
                <a:spcPts val="0"/>
              </a:spcBef>
              <a:buSzPct val="120000"/>
              <a:buFont typeface="Arial" panose="020B0604020202020204" pitchFamily="34" charset="0"/>
              <a:buChar char="•"/>
              <a:defRPr sz="1400">
                <a:latin typeface="Kaspersky Sans" panose="020B0503050101040103" pitchFamily="34" charset="-52"/>
              </a:defRPr>
            </a:lvl5pPr>
          </a:lstStyle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/>
              <a:t>If you need just 2 bullets instead of four, it’s okay. You don’t have to fill out the whole template.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/>
              <a:t>Hit *Enter* if you want to create </a:t>
            </a:r>
            <a:br>
              <a:rPr lang="en-US" dirty="0"/>
            </a:br>
            <a:r>
              <a:rPr lang="en-US" dirty="0"/>
              <a:t>a new bullet. Hit *</a:t>
            </a:r>
            <a:r>
              <a:rPr lang="en-US" dirty="0" err="1"/>
              <a:t>Shift+Enter</a:t>
            </a:r>
            <a:r>
              <a:rPr lang="en-US" dirty="0"/>
              <a:t>* if you want a new line under the same bullet.</a:t>
            </a:r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slide works for leave-behinds only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575556" y="2499742"/>
            <a:ext cx="3240373" cy="1152128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SzPct val="120000"/>
              <a:buFont typeface="Arial" panose="020B0604020202020204" pitchFamily="34" charset="0"/>
              <a:buNone/>
              <a:defRPr sz="1400">
                <a:latin typeface="Kaspersky Sans" panose="020B0503050101040103" pitchFamily="34" charset="-52"/>
              </a:defRPr>
            </a:lvl5pPr>
          </a:lstStyle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/>
              <a:t>Think before you copy/paste this layout into your leave-behind. Is it really necessary?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/>
              <a:t>Express one thought per sentence. If you need to show examples – visualize them.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5C95E-572D-4516-94CA-044B31DF7D45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B6D3D7-B1FC-4140-B466-DEE977CEBCEF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Текст 3">
            <a:extLst>
              <a:ext uri="{FF2B5EF4-FFF2-40B4-BE49-F238E27FC236}">
                <a16:creationId xmlns:a16="http://schemas.microsoft.com/office/drawing/2014/main" id="{11F1F71F-2226-6545-8F7E-30BA1E81DF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3268"/>
            <a:ext cx="8784391" cy="32227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Dos</a:t>
            </a:r>
            <a:endParaRPr lang="ru-R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bullets 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AA9BA8-61D8-074A-BA06-89A512AC1C6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3176" y="2499743"/>
            <a:ext cx="3924809" cy="936104"/>
          </a:xfrm>
          <a:prstGeom prst="rect">
            <a:avLst/>
          </a:prstGeom>
        </p:spPr>
        <p:txBody>
          <a:bodyPr/>
          <a:lstStyle>
            <a:lvl1pPr>
              <a:buSzPct val="120000"/>
              <a:defRPr sz="1400"/>
            </a:lvl1pPr>
            <a:lvl2pPr marL="742950" indent="-285750">
              <a:buSzPct val="120000"/>
              <a:buFont typeface="Arial" panose="020B0604020202020204" pitchFamily="34" charset="0"/>
              <a:buChar char="•"/>
              <a:defRPr sz="1400"/>
            </a:lvl2pPr>
            <a:lvl3pPr>
              <a:buSzPct val="120000"/>
              <a:defRPr sz="1200"/>
            </a:lvl3pPr>
            <a:lvl4pPr marL="1600200" indent="-228600">
              <a:buSzPct val="120000"/>
              <a:buFont typeface="Arial" panose="020B0604020202020204" pitchFamily="34" charset="0"/>
              <a:buChar char="•"/>
              <a:defRPr sz="1000"/>
            </a:lvl4pPr>
          </a:lstStyle>
          <a:p>
            <a:pPr lvl="0"/>
            <a:r>
              <a:rPr lang="en-US" dirty="0"/>
              <a:t>Hit *Enter* if you want to create </a:t>
            </a:r>
            <a:br>
              <a:rPr lang="en-US" dirty="0"/>
            </a:br>
            <a:r>
              <a:rPr lang="en-US" dirty="0"/>
              <a:t>a new bullet. </a:t>
            </a:r>
          </a:p>
          <a:p>
            <a:pPr lvl="1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second level bullet. </a:t>
            </a:r>
          </a:p>
          <a:p>
            <a:pPr lvl="2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third level bullet. </a:t>
            </a:r>
          </a:p>
          <a:p>
            <a:pPr lvl="3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fourth level bullet. </a:t>
            </a:r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18813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slide works for leave-behinds only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5C95E-572D-4516-94CA-044B31DF7D45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8B8D90-9157-934A-9CC7-CD56A3326D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16016" y="2499743"/>
            <a:ext cx="3924808" cy="936104"/>
          </a:xfrm>
          <a:prstGeom prst="rect">
            <a:avLst/>
          </a:prstGeom>
        </p:spPr>
        <p:txBody>
          <a:bodyPr/>
          <a:lstStyle>
            <a:lvl1pPr>
              <a:buSzPct val="120000"/>
              <a:defRPr sz="1400"/>
            </a:lvl1pPr>
            <a:lvl2pPr marL="742950" indent="-285750">
              <a:buSzPct val="120000"/>
              <a:buFont typeface="Arial" panose="020B0604020202020204" pitchFamily="34" charset="0"/>
              <a:buChar char="•"/>
              <a:defRPr sz="1400"/>
            </a:lvl2pPr>
            <a:lvl3pPr>
              <a:buSzPct val="120000"/>
              <a:defRPr sz="1200"/>
            </a:lvl3pPr>
            <a:lvl4pPr marL="1600200" indent="-228600">
              <a:buSzPct val="120000"/>
              <a:buFont typeface="Arial" panose="020B0604020202020204" pitchFamily="34" charset="0"/>
              <a:buChar char="•"/>
              <a:defRPr sz="1000"/>
            </a:lvl4pPr>
          </a:lstStyle>
          <a:p>
            <a:pPr lvl="0"/>
            <a:r>
              <a:rPr lang="en-US" dirty="0"/>
              <a:t>Hit *Enter* if you want to create </a:t>
            </a:r>
            <a:br>
              <a:rPr lang="en-US" dirty="0"/>
            </a:br>
            <a:r>
              <a:rPr lang="en-US" dirty="0"/>
              <a:t>a new bullet. </a:t>
            </a:r>
          </a:p>
          <a:p>
            <a:pPr lvl="1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second level bullet. </a:t>
            </a:r>
          </a:p>
          <a:p>
            <a:pPr lvl="2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third level bullet. </a:t>
            </a:r>
          </a:p>
          <a:p>
            <a:pPr lvl="3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fourth level bullet.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D2BCD7-49B4-B14E-906D-E70C827D456B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18168277-A13D-694D-85FE-2005897A9F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Dos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2502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+bullets 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AA9BA8-61D8-074A-BA06-89A512AC1C6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3176" y="2499743"/>
            <a:ext cx="3924809" cy="936104"/>
          </a:xfrm>
          <a:prstGeom prst="rect">
            <a:avLst/>
          </a:prstGeom>
        </p:spPr>
        <p:txBody>
          <a:bodyPr/>
          <a:lstStyle>
            <a:lvl1pPr>
              <a:buSzPct val="120000"/>
              <a:defRPr sz="1400"/>
            </a:lvl1pPr>
            <a:lvl2pPr marL="742950" indent="-285750">
              <a:buSzPct val="120000"/>
              <a:buFont typeface="Arial" panose="020B0604020202020204" pitchFamily="34" charset="0"/>
              <a:buChar char="•"/>
              <a:defRPr sz="1400"/>
            </a:lvl2pPr>
            <a:lvl3pPr>
              <a:buSzPct val="120000"/>
              <a:defRPr sz="1200"/>
            </a:lvl3pPr>
            <a:lvl4pPr marL="1600200" indent="-228600">
              <a:buSzPct val="120000"/>
              <a:buFont typeface="Arial" panose="020B0604020202020204" pitchFamily="34" charset="0"/>
              <a:buChar char="•"/>
              <a:defRPr sz="1000"/>
            </a:lvl4pPr>
          </a:lstStyle>
          <a:p>
            <a:pPr lvl="0"/>
            <a:r>
              <a:rPr lang="en-US" dirty="0"/>
              <a:t>Hit *Enter* if you want to create </a:t>
            </a:r>
            <a:br>
              <a:rPr lang="en-US" dirty="0"/>
            </a:br>
            <a:r>
              <a:rPr lang="en-US" dirty="0"/>
              <a:t>a new bullet. </a:t>
            </a:r>
          </a:p>
          <a:p>
            <a:pPr lvl="1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second level bullet. </a:t>
            </a:r>
          </a:p>
          <a:p>
            <a:pPr lvl="2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third level bullet. </a:t>
            </a:r>
          </a:p>
          <a:p>
            <a:pPr lvl="3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fourth level bullet. </a:t>
            </a:r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18813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slide works for leave-behinds only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5C95E-572D-4516-94CA-044B31DF7D45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8B8D90-9157-934A-9CC7-CD56A3326D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16016" y="2499743"/>
            <a:ext cx="3924808" cy="936104"/>
          </a:xfrm>
          <a:prstGeom prst="rect">
            <a:avLst/>
          </a:prstGeom>
        </p:spPr>
        <p:txBody>
          <a:bodyPr/>
          <a:lstStyle>
            <a:lvl1pPr>
              <a:buSzPct val="120000"/>
              <a:defRPr sz="1400"/>
            </a:lvl1pPr>
            <a:lvl2pPr marL="742950" indent="-285750">
              <a:buSzPct val="120000"/>
              <a:buFont typeface="Arial" panose="020B0604020202020204" pitchFamily="34" charset="0"/>
              <a:buChar char="•"/>
              <a:defRPr sz="1400"/>
            </a:lvl2pPr>
            <a:lvl3pPr>
              <a:buSzPct val="120000"/>
              <a:defRPr sz="1200"/>
            </a:lvl3pPr>
            <a:lvl4pPr marL="1600200" indent="-228600">
              <a:buSzPct val="120000"/>
              <a:buFont typeface="Arial" panose="020B0604020202020204" pitchFamily="34" charset="0"/>
              <a:buChar char="•"/>
              <a:defRPr sz="1000"/>
            </a:lvl4pPr>
          </a:lstStyle>
          <a:p>
            <a:pPr lvl="0"/>
            <a:r>
              <a:rPr lang="en-US" dirty="0"/>
              <a:t>Hit *Enter* if you want to create </a:t>
            </a:r>
            <a:br>
              <a:rPr lang="en-US" dirty="0"/>
            </a:br>
            <a:r>
              <a:rPr lang="en-US" dirty="0"/>
              <a:t>a new bullet. </a:t>
            </a:r>
          </a:p>
          <a:p>
            <a:pPr lvl="1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second level bullet. </a:t>
            </a:r>
          </a:p>
          <a:p>
            <a:pPr lvl="2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third level bullet. </a:t>
            </a:r>
          </a:p>
          <a:p>
            <a:pPr lvl="3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fourth level bullet. </a:t>
            </a:r>
          </a:p>
        </p:txBody>
      </p:sp>
    </p:spTree>
    <p:extLst>
      <p:ext uri="{BB962C8B-B14F-4D97-AF65-F5344CB8AC3E}">
        <p14:creationId xmlns:p14="http://schemas.microsoft.com/office/powerpoint/2010/main" val="346127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7504" y="339502"/>
            <a:ext cx="6624736" cy="18002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000" b="1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name</a:t>
            </a:r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B2C78760-8541-46FF-8F29-E0080A751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508" y="3795886"/>
            <a:ext cx="3708412" cy="100811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Ready-to-use layouts to save your time while preparing your presentation.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5230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quote+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864173" y="4263938"/>
            <a:ext cx="8028307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Author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is a quote slide.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Brevity is the soul of wit.</a:t>
            </a:r>
          </a:p>
        </p:txBody>
      </p:sp>
      <p:pic>
        <p:nvPicPr>
          <p:cNvPr id="8" name="Рисунок 7" descr="quote_black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129363"/>
            <a:ext cx="432047" cy="3408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275A2-A77A-4D4C-A6EF-A849A113332C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10E96A-08B4-D546-9485-3EDB30147F55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Текст 3">
            <a:extLst>
              <a:ext uri="{FF2B5EF4-FFF2-40B4-BE49-F238E27FC236}">
                <a16:creationId xmlns:a16="http://schemas.microsoft.com/office/drawing/2014/main" id="{C6F463AE-EC3C-F94B-A7B6-B14010FA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508" y="411162"/>
            <a:ext cx="8784391" cy="3408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759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864173" y="4263938"/>
            <a:ext cx="8028307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Author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is a quote slide.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Brevity is the soul of wit.</a:t>
            </a:r>
          </a:p>
        </p:txBody>
      </p:sp>
      <p:pic>
        <p:nvPicPr>
          <p:cNvPr id="8" name="Рисунок 7" descr="quote_black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129363"/>
            <a:ext cx="432047" cy="3408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275A2-A77A-4D4C-A6EF-A849A113332C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78842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quote+author nam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Everything should be as simple as possible, but not simpler.</a:t>
            </a:r>
          </a:p>
        </p:txBody>
      </p:sp>
      <p:pic>
        <p:nvPicPr>
          <p:cNvPr id="8" name="Рисунок 7" descr="quote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1" y="1131591"/>
            <a:ext cx="432048" cy="340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7562C4-29CE-4F53-9C90-799D65CB2DF8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73724B14-D8D7-4609-923C-E0238CC8E9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0" y="4263938"/>
            <a:ext cx="802830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Albert Einstein</a:t>
            </a:r>
            <a:endParaRPr lang="ru-RU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E6754E-4C21-AD45-8BFE-A64993F6357C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Текст 3">
            <a:extLst>
              <a:ext uri="{FF2B5EF4-FFF2-40B4-BE49-F238E27FC236}">
                <a16:creationId xmlns:a16="http://schemas.microsoft.com/office/drawing/2014/main" id="{CC4A26E7-BECE-4641-B014-90D8AB5F00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2"/>
            <a:ext cx="8784391" cy="34083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049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author nam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Everything should be as simple as possible, but not simpler.</a:t>
            </a:r>
          </a:p>
        </p:txBody>
      </p:sp>
      <p:pic>
        <p:nvPicPr>
          <p:cNvPr id="8" name="Рисунок 7" descr="quote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1" y="1131591"/>
            <a:ext cx="432048" cy="340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7562C4-29CE-4F53-9C90-799D65CB2DF8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73724B14-D8D7-4609-923C-E0238CC8E9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0" y="4263938"/>
            <a:ext cx="802830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Albert Einstein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880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61403B-28BE-4E3E-92C0-F705B97746C7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8" y="951571"/>
            <a:ext cx="658873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is a reference point slide. Be considerate and always mention the source.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9C82C5-1719-4908-A848-AEFE6300661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A0C4EAD-D7C1-4857-8CB2-814AD7A7F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88" y="4263938"/>
            <a:ext cx="799288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Source Book, Source Author, Other Relevant Info</a:t>
            </a:r>
            <a:endParaRPr lang="ru-RU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735D71-2819-294D-884E-1F99CD90E3CA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Текст 3">
            <a:extLst>
              <a:ext uri="{FF2B5EF4-FFF2-40B4-BE49-F238E27FC236}">
                <a16:creationId xmlns:a16="http://schemas.microsoft.com/office/drawing/2014/main" id="{A02D7AD2-D51F-E74A-8671-79C400C717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8853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+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8" y="951571"/>
            <a:ext cx="658873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is a reference point slide. Be considerate and always mention the source.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9C82C5-1719-4908-A848-AEFE6300661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A0C4EAD-D7C1-4857-8CB2-814AD7A7F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88" y="4263938"/>
            <a:ext cx="799288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Source Book, Source Author, Other Relevant Info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0842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footnot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8" y="951571"/>
            <a:ext cx="658873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This is a reference point slide. Be considerate and always mention the source.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D0B930-8A49-4629-9A75-D1E4D0C8F746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6E9C5BA9-B4F5-4332-9792-0062B490C2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0" y="4263938"/>
            <a:ext cx="802830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Source Book, Source Author, Other Relevant Info</a:t>
            </a:r>
            <a:endParaRPr lang="ru-RU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5F7946-C72F-0840-AFA7-A3AB2D3AA3CC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Текст 3">
            <a:extLst>
              <a:ext uri="{FF2B5EF4-FFF2-40B4-BE49-F238E27FC236}">
                <a16:creationId xmlns:a16="http://schemas.microsoft.com/office/drawing/2014/main" id="{26D8AD16-EDB4-1D4C-98DE-52BD3FF31E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63126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+footnot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8" y="951571"/>
            <a:ext cx="658873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This is a reference point slide. Be considerate and always mention the source.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D0B930-8A49-4629-9A75-D1E4D0C8F746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6E9C5BA9-B4F5-4332-9792-0062B490C2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0" y="4263938"/>
            <a:ext cx="802830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Source Book, Source Author, Other Relevant Info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81175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numb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251520" y="591530"/>
            <a:ext cx="8640960" cy="3024336"/>
          </a:xfrm>
        </p:spPr>
        <p:txBody>
          <a:bodyPr>
            <a:noAutofit/>
          </a:bodyPr>
          <a:lstStyle>
            <a:lvl1pPr>
              <a:defRPr sz="24300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1997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4479925"/>
            <a:ext cx="8642350" cy="25241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500"/>
            </a:lvl1pPr>
            <a:lvl2pPr marL="0" indent="0" algn="ctr">
              <a:spcBef>
                <a:spcPts val="0"/>
              </a:spcBef>
              <a:buNone/>
              <a:defRPr sz="1500"/>
            </a:lvl2pPr>
            <a:lvl3pPr marL="0" indent="0" algn="ctr">
              <a:spcBef>
                <a:spcPts val="0"/>
              </a:spcBef>
              <a:buNone/>
              <a:defRPr sz="1500">
                <a:solidFill>
                  <a:srgbClr val="000000"/>
                </a:solidFill>
                <a:latin typeface="Kaspersky Sans" panose="020B0503050101040103" pitchFamily="34" charset="-52"/>
              </a:defRPr>
            </a:lvl3pPr>
            <a:lvl4pPr marL="0" indent="0" algn="ctr">
              <a:spcBef>
                <a:spcPts val="0"/>
              </a:spcBef>
              <a:buNone/>
              <a:defRPr sz="1500" b="1"/>
            </a:lvl4pPr>
            <a:lvl5pPr marL="0" indent="0" algn="ctr">
              <a:spcBef>
                <a:spcPts val="0"/>
              </a:spcBef>
              <a:buNone/>
              <a:defRPr sz="1400"/>
            </a:lvl5pPr>
          </a:lstStyle>
          <a:p>
            <a:pPr lvl="2"/>
            <a:r>
              <a:rPr lang="en-US" dirty="0"/>
              <a:t>The year Kaspersky was founded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94D4F-BC75-441F-A7BD-8C346D9B3A86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place for hex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10"/>
          <p:cNvSpPr>
            <a:spLocks noGrp="1"/>
          </p:cNvSpPr>
          <p:nvPr>
            <p:ph type="body" sz="quarter" idx="18" hasCustomPrompt="1"/>
          </p:nvPr>
        </p:nvSpPr>
        <p:spPr>
          <a:xfrm>
            <a:off x="142874" y="951570"/>
            <a:ext cx="4429126" cy="30603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Short statement.</a:t>
            </a:r>
          </a:p>
          <a:p>
            <a:r>
              <a:rPr lang="en-US" dirty="0"/>
              <a:t>Meaningful picture</a:t>
            </a:r>
          </a:p>
          <a:p>
            <a:r>
              <a:rPr lang="en-US" dirty="0"/>
              <a:t>inside the hexagon in</a:t>
            </a:r>
          </a:p>
          <a:p>
            <a:r>
              <a:rPr lang="en-US" dirty="0"/>
              <a:t>Freedom </a:t>
            </a:r>
            <a:r>
              <a:rPr lang="en-US" dirty="0" err="1"/>
              <a:t>photostyle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A74B2-2B96-4EB2-93BC-80EE0B9E7DC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F0CC36-A5A6-DB44-9503-B8B5D33AA101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Текст 3">
            <a:extLst>
              <a:ext uri="{FF2B5EF4-FFF2-40B4-BE49-F238E27FC236}">
                <a16:creationId xmlns:a16="http://schemas.microsoft.com/office/drawing/2014/main" id="{36FE1121-9496-9147-9A90-9E62273119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874" y="411161"/>
            <a:ext cx="8784391" cy="3243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full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A92E81D6-57D3-46D5-A88C-EBCC296572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269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D4606-FDF0-42A7-B38C-0F31B23CE405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7C453BD9-6D37-46DD-A199-0490E1C5E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874" y="951570"/>
            <a:ext cx="4429126" cy="30603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Short statement.</a:t>
            </a:r>
          </a:p>
          <a:p>
            <a:r>
              <a:rPr lang="en-US" dirty="0"/>
              <a:t>Atmospheric</a:t>
            </a:r>
          </a:p>
          <a:p>
            <a:r>
              <a:rPr lang="en-US" dirty="0"/>
              <a:t>picture in Immersion</a:t>
            </a:r>
          </a:p>
          <a:p>
            <a:r>
              <a:rPr lang="en-US" dirty="0" err="1"/>
              <a:t>photostyle</a:t>
            </a:r>
            <a:r>
              <a:rPr lang="en-US" dirty="0"/>
              <a:t> used</a:t>
            </a:r>
          </a:p>
          <a:p>
            <a:r>
              <a:rPr lang="en-US" dirty="0"/>
              <a:t>as background.</a:t>
            </a:r>
            <a:endParaRPr lang="ru-RU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095C65-4D58-3546-BE98-C7D7B80C209E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Текст 3">
            <a:extLst>
              <a:ext uri="{FF2B5EF4-FFF2-40B4-BE49-F238E27FC236}">
                <a16:creationId xmlns:a16="http://schemas.microsoft.com/office/drawing/2014/main" id="{42533424-16AC-C846-802C-C70753CB94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874" y="411161"/>
            <a:ext cx="8784391" cy="3243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90886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3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9834E3-0CB5-CF4D-A7B1-971F3BDB2BF6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Текст 3">
            <a:extLst>
              <a:ext uri="{FF2B5EF4-FFF2-40B4-BE49-F238E27FC236}">
                <a16:creationId xmlns:a16="http://schemas.microsoft.com/office/drawing/2014/main" id="{08A63232-5F31-7F40-86A0-1F830F7121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6961"/>
            <a:ext cx="8784391" cy="32858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3 talking points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71172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Sub-Headlines Page-Title/Captions/Text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F69AD-879C-47DE-824E-20BCCAEB2385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A5E0E4-D5B5-47F1-A96A-D27FEA2619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4068" y="3795886"/>
            <a:ext cx="2987675" cy="11521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 b="0">
                <a:latin typeface="Kaspersky Sans" panose="020B0503050101040103" pitchFamily="34" charset="-52"/>
              </a:defRPr>
            </a:lvl1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Be smart</a:t>
            </a:r>
            <a:br>
              <a:rPr lang="en-US" dirty="0"/>
            </a:br>
            <a:r>
              <a:rPr lang="en-US" b="0" dirty="0"/>
              <a:t>Practice summing up your points.</a:t>
            </a:r>
            <a:endParaRPr lang="x-none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8EB597DF-B612-40EA-A124-4D70B2CA99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4068" y="2355850"/>
            <a:ext cx="2987675" cy="11881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tabLst/>
              <a:defRPr sz="1500" b="0">
                <a:latin typeface="Kaspersky Sans" panose="020B0503050101040103" pitchFamily="34" charset="-52"/>
              </a:defRPr>
            </a:lvl1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Less is more</a:t>
            </a:r>
            <a:br>
              <a:rPr lang="en-US" dirty="0"/>
            </a:br>
            <a:r>
              <a:rPr lang="en-US" dirty="0"/>
              <a:t>Keep your texts short and focus on presenting.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68F929C4-60D8-401D-B382-ABA94CBBEB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4068" y="915567"/>
            <a:ext cx="2987675" cy="11881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tabLst/>
              <a:defRPr sz="1500" b="0">
                <a:latin typeface="Kaspersky Sans" panose="020B0503050101040103" pitchFamily="34" charset="-52"/>
              </a:defRPr>
            </a:lvl1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Save time</a:t>
            </a:r>
            <a:br>
              <a:rPr lang="en-US" dirty="0"/>
            </a:br>
            <a:r>
              <a:rPr lang="en-US" dirty="0"/>
              <a:t>Use these layouts to save time for rehearsal.</a:t>
            </a:r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text block+3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3 talking points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71172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Sub-Headlines Page-Title/Captions/Text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F69AD-879C-47DE-824E-20BCCAEB2385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A5E0E4-D5B5-47F1-A96A-D27FEA2619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4068" y="3795886"/>
            <a:ext cx="2987675" cy="11521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 b="0">
                <a:latin typeface="Kaspersky Sans" panose="020B0503050101040103" pitchFamily="34" charset="-52"/>
              </a:defRPr>
            </a:lvl1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Be smart</a:t>
            </a:r>
            <a:br>
              <a:rPr lang="en-US" dirty="0"/>
            </a:br>
            <a:r>
              <a:rPr lang="en-US" b="0" dirty="0"/>
              <a:t>Practice summing up your points.</a:t>
            </a:r>
            <a:endParaRPr lang="x-none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8EB597DF-B612-40EA-A124-4D70B2CA99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4068" y="2355850"/>
            <a:ext cx="2987675" cy="11881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tabLst/>
              <a:defRPr sz="1500" b="0">
                <a:latin typeface="Kaspersky Sans" panose="020B0503050101040103" pitchFamily="34" charset="-52"/>
              </a:defRPr>
            </a:lvl1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Less is more</a:t>
            </a:r>
            <a:br>
              <a:rPr lang="en-US" dirty="0"/>
            </a:br>
            <a:r>
              <a:rPr lang="en-US" dirty="0"/>
              <a:t>Keep your texts short and focus on presenting.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68F929C4-60D8-401D-B382-ABA94CBBEB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4068" y="915567"/>
            <a:ext cx="2987675" cy="11881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tabLst/>
              <a:defRPr sz="1500" b="0">
                <a:latin typeface="Kaspersky Sans" panose="020B0503050101040103" pitchFamily="34" charset="-52"/>
              </a:defRPr>
            </a:lvl1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Save time</a:t>
            </a:r>
            <a:br>
              <a:rPr lang="en-US" dirty="0"/>
            </a:br>
            <a:r>
              <a:rPr lang="en-US" dirty="0"/>
              <a:t>Use these layouts to save time for rehearsal.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822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text block+3 subheads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3 talking points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71172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Sub-Headlines Page-Title/Captions/Text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F69AD-879C-47DE-824E-20BCCAEB2385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A47FDF-C135-4A24-854A-D4BB620C25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4068" y="915566"/>
            <a:ext cx="2987675" cy="11715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Save time</a:t>
            </a:r>
            <a:br>
              <a:rPr lang="en-US" dirty="0"/>
            </a:br>
            <a:r>
              <a:rPr lang="en-US" dirty="0"/>
              <a:t>Use these layouts to save time for rehearsal.</a:t>
            </a:r>
            <a:endParaRPr lang="x-none" dirty="0"/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A6B88635-8180-49F6-8D44-297561A114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4068" y="2372525"/>
            <a:ext cx="2987675" cy="11715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Less is more</a:t>
            </a:r>
            <a:br>
              <a:rPr lang="en-US" dirty="0"/>
            </a:br>
            <a:r>
              <a:rPr lang="en-US" dirty="0"/>
              <a:t>Keep your texts short and focus on presenting.</a:t>
            </a:r>
            <a:endParaRPr lang="x-none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290C5E36-7805-4544-9ABB-20345A8BAE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4068" y="3795290"/>
            <a:ext cx="2987675" cy="11715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Be smart</a:t>
            </a:r>
            <a:br>
              <a:rPr lang="en-US" dirty="0"/>
            </a:br>
            <a:r>
              <a:rPr lang="en-US" dirty="0"/>
              <a:t>Practice summing up your points.</a:t>
            </a:r>
            <a:endParaRPr lang="x-none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83125-D7D3-1F4B-8D2C-7A0D949D1B6C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Текст 3">
            <a:extLst>
              <a:ext uri="{FF2B5EF4-FFF2-40B4-BE49-F238E27FC236}">
                <a16:creationId xmlns:a16="http://schemas.microsoft.com/office/drawing/2014/main" id="{DCD95552-991B-0E4A-9D95-8974C0BF08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4962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7504" y="787371"/>
            <a:ext cx="5878996" cy="18002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000" b="1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How-to Deck</a:t>
            </a:r>
            <a:endParaRPr lang="ru-RU" dirty="0"/>
          </a:p>
        </p:txBody>
      </p:sp>
      <p:pic>
        <p:nvPicPr>
          <p:cNvPr id="9" name="Рисунок 8" descr="Kaspersky logo black.png_645E5772.png">
            <a:extLst>
              <a:ext uri="{FF2B5EF4-FFF2-40B4-BE49-F238E27FC236}">
                <a16:creationId xmlns:a16="http://schemas.microsoft.com/office/drawing/2014/main" id="{20E0C0FE-FEC0-495E-BC7A-20DBC4A0AF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3" y="4440657"/>
            <a:ext cx="1866471" cy="702843"/>
          </a:xfrm>
          <a:prstGeom prst="rect">
            <a:avLst/>
          </a:prstGeom>
        </p:spPr>
      </p:pic>
      <p:sp>
        <p:nvSpPr>
          <p:cNvPr id="10" name="Текст 3">
            <a:extLst>
              <a:ext uri="{FF2B5EF4-FFF2-40B4-BE49-F238E27FC236}">
                <a16:creationId xmlns:a16="http://schemas.microsoft.com/office/drawing/2014/main" id="{47F5EA05-B11A-4BC6-AD4C-61E46181C8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4208" y="3759882"/>
            <a:ext cx="2699792" cy="13836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4"/>
              </a:buBlip>
              <a:defRPr sz="1500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Speaker person</a:t>
            </a:r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5787D4D6-3870-E146-BB05-FB6F6BF71C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461" y="339502"/>
            <a:ext cx="2268303" cy="34832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400" b="1" i="0">
                <a:solidFill>
                  <a:srgbClr val="000000"/>
                </a:solidFill>
                <a:latin typeface="Kaspersky Sans" panose="020B0503050101040103" pitchFamily="34" charset="77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Event name</a:t>
            </a:r>
            <a:endParaRPr lang="ru-R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4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92E273-37CE-2942-977F-F0DC39C94496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ru-RU" dirty="0"/>
              <a:t>4</a:t>
            </a:r>
            <a:r>
              <a:rPr lang="en-US" dirty="0"/>
              <a:t> talking 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BA777-D408-4459-A7F6-3603D71F3C90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2605AE-A45E-4504-8B0C-02452502C8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64050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Focus</a:t>
            </a:r>
            <a:br>
              <a:rPr lang="en-US" dirty="0"/>
            </a:br>
            <a:r>
              <a:rPr lang="en-US" dirty="0"/>
              <a:t>3 points are optimal to keep audience focused.</a:t>
            </a:r>
            <a:endParaRPr lang="ru-RU" dirty="0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160FF622-0EC1-42C9-92DF-D38C8A8CA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4050" y="379401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Stress</a:t>
            </a:r>
            <a:br>
              <a:rPr lang="en-US" dirty="0"/>
            </a:br>
            <a:r>
              <a:rPr lang="en-US" dirty="0"/>
              <a:t>Be confident, and flaws will</a:t>
            </a:r>
            <a:br>
              <a:rPr lang="en-US" dirty="0"/>
            </a:br>
            <a:r>
              <a:rPr lang="en-US" dirty="0"/>
              <a:t>be overlooked.</a:t>
            </a:r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7A420F3F-A7E6-4D3C-9BDD-68D1F9DCE5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88" y="379401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Rehearsal</a:t>
            </a:r>
            <a:br>
              <a:rPr lang="en-US" dirty="0"/>
            </a:br>
            <a:r>
              <a:rPr lang="en-US" dirty="0"/>
              <a:t>Record your voiceover and rehearse it.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1624BA17-FEF1-467A-BBF7-8CCE2BE8D6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89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Sub-heads</a:t>
            </a:r>
            <a:br>
              <a:rPr lang="en-US" dirty="0"/>
            </a:br>
            <a:r>
              <a:rPr lang="en-US" dirty="0" err="1"/>
              <a:t>Sub-heads</a:t>
            </a:r>
            <a:r>
              <a:rPr lang="en-US" dirty="0"/>
              <a:t> type size is optimized at 45 pt.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61902498-95FC-D947-9D82-50241CFAF6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6961"/>
            <a:ext cx="8784391" cy="32858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+4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ru-RU" dirty="0"/>
              <a:t>4</a:t>
            </a:r>
            <a:r>
              <a:rPr lang="en-US" dirty="0"/>
              <a:t> talking 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BA777-D408-4459-A7F6-3603D71F3C90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2605AE-A45E-4504-8B0C-02452502C8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64050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Focus</a:t>
            </a:r>
            <a:br>
              <a:rPr lang="en-US" dirty="0"/>
            </a:br>
            <a:r>
              <a:rPr lang="en-US" dirty="0"/>
              <a:t>3 points are optimal to keep audience focused.</a:t>
            </a:r>
            <a:endParaRPr lang="ru-RU" dirty="0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160FF622-0EC1-42C9-92DF-D38C8A8CA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4050" y="379401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Stress</a:t>
            </a:r>
            <a:br>
              <a:rPr lang="en-US" dirty="0"/>
            </a:br>
            <a:r>
              <a:rPr lang="en-US" dirty="0"/>
              <a:t>Be confident, and flaws will</a:t>
            </a:r>
            <a:br>
              <a:rPr lang="en-US" dirty="0"/>
            </a:br>
            <a:r>
              <a:rPr lang="en-US" dirty="0"/>
              <a:t>be overlooked.</a:t>
            </a:r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7A420F3F-A7E6-4D3C-9BDD-68D1F9DCE5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88" y="379401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Rehearsal</a:t>
            </a:r>
            <a:br>
              <a:rPr lang="en-US" dirty="0"/>
            </a:br>
            <a:r>
              <a:rPr lang="en-US" dirty="0"/>
              <a:t>Record your voiceover and rehearse it.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1624BA17-FEF1-467A-BBF7-8CCE2BE8D6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89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Sub-heads</a:t>
            </a:r>
            <a:br>
              <a:rPr lang="en-US" dirty="0"/>
            </a:br>
            <a:r>
              <a:rPr lang="en-US" dirty="0" err="1"/>
              <a:t>Sub-heads</a:t>
            </a:r>
            <a:r>
              <a:rPr lang="en-US" dirty="0"/>
              <a:t> type size is optimized at 45 pt.</a:t>
            </a:r>
          </a:p>
        </p:txBody>
      </p:sp>
    </p:spTree>
    <p:extLst>
      <p:ext uri="{BB962C8B-B14F-4D97-AF65-F5344CB8AC3E}">
        <p14:creationId xmlns:p14="http://schemas.microsoft.com/office/powerpoint/2010/main" val="4834696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4 subheads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ru-RU" dirty="0"/>
              <a:t>4</a:t>
            </a:r>
            <a:r>
              <a:rPr lang="en-US" dirty="0"/>
              <a:t> talking 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BA777-D408-4459-A7F6-3603D71F3C90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2605AE-A45E-4504-8B0C-02452502C8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64050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3"/>
              </a:buBlip>
              <a:defRPr sz="1500"/>
            </a:lvl2pPr>
            <a:lvl3pPr marL="0" indent="0">
              <a:buFontTx/>
              <a:buBlip>
                <a:blip r:embed="rId3"/>
              </a:buBlip>
              <a:defRPr sz="1500"/>
            </a:lvl3pPr>
            <a:lvl4pPr marL="0" indent="0">
              <a:buFontTx/>
              <a:buBlip>
                <a:blip r:embed="rId3"/>
              </a:buBlip>
              <a:defRPr sz="1500"/>
            </a:lvl4pPr>
            <a:lvl5pPr marL="0" indent="0">
              <a:buFontTx/>
              <a:buBlip>
                <a:blip r:embed="rId3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Focus</a:t>
            </a:r>
            <a:br>
              <a:rPr lang="en-US" dirty="0"/>
            </a:br>
            <a:r>
              <a:rPr lang="en-US" dirty="0"/>
              <a:t>3 points are optimal to keep audience focused.</a:t>
            </a:r>
            <a:endParaRPr lang="ru-RU" dirty="0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160FF622-0EC1-42C9-92DF-D38C8A8CA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4050" y="379401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3"/>
              </a:buBlip>
              <a:defRPr sz="1500"/>
            </a:lvl2pPr>
            <a:lvl3pPr marL="0" indent="0">
              <a:buFontTx/>
              <a:buBlip>
                <a:blip r:embed="rId3"/>
              </a:buBlip>
              <a:defRPr sz="1500"/>
            </a:lvl3pPr>
            <a:lvl4pPr marL="0" indent="0">
              <a:buFontTx/>
              <a:buBlip>
                <a:blip r:embed="rId3"/>
              </a:buBlip>
              <a:defRPr sz="1500"/>
            </a:lvl4pPr>
            <a:lvl5pPr marL="0" indent="0">
              <a:buFontTx/>
              <a:buBlip>
                <a:blip r:embed="rId3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Stress</a:t>
            </a:r>
            <a:br>
              <a:rPr lang="en-US" dirty="0"/>
            </a:br>
            <a:r>
              <a:rPr lang="en-US" dirty="0"/>
              <a:t>Be confident, and flaws will</a:t>
            </a:r>
            <a:br>
              <a:rPr lang="en-US" dirty="0"/>
            </a:br>
            <a:r>
              <a:rPr lang="en-US" dirty="0"/>
              <a:t>be overlooked.</a:t>
            </a:r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7A420F3F-A7E6-4D3C-9BDD-68D1F9DCE5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88" y="379401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3"/>
              </a:buBlip>
              <a:defRPr sz="1500"/>
            </a:lvl2pPr>
            <a:lvl3pPr marL="0" indent="0">
              <a:buFontTx/>
              <a:buBlip>
                <a:blip r:embed="rId3"/>
              </a:buBlip>
              <a:defRPr sz="1500"/>
            </a:lvl3pPr>
            <a:lvl4pPr marL="0" indent="0">
              <a:buFontTx/>
              <a:buBlip>
                <a:blip r:embed="rId3"/>
              </a:buBlip>
              <a:defRPr sz="1500"/>
            </a:lvl4pPr>
            <a:lvl5pPr marL="0" indent="0">
              <a:buFontTx/>
              <a:buBlip>
                <a:blip r:embed="rId3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Rehearsal</a:t>
            </a:r>
            <a:br>
              <a:rPr lang="en-US" dirty="0"/>
            </a:br>
            <a:r>
              <a:rPr lang="en-US" dirty="0"/>
              <a:t>Record your voiceover and rehearse it.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1624BA17-FEF1-467A-BBF7-8CCE2BE8D6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89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3"/>
              </a:buBlip>
              <a:defRPr sz="1500"/>
            </a:lvl2pPr>
            <a:lvl3pPr marL="0" indent="0">
              <a:buFontTx/>
              <a:buBlip>
                <a:blip r:embed="rId3"/>
              </a:buBlip>
              <a:defRPr sz="1500"/>
            </a:lvl3pPr>
            <a:lvl4pPr marL="0" indent="0">
              <a:buFontTx/>
              <a:buBlip>
                <a:blip r:embed="rId3"/>
              </a:buBlip>
              <a:defRPr sz="1500"/>
            </a:lvl4pPr>
            <a:lvl5pPr marL="0" indent="0">
              <a:buFontTx/>
              <a:buBlip>
                <a:blip r:embed="rId3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Sub-heads</a:t>
            </a:r>
            <a:br>
              <a:rPr lang="en-US" dirty="0"/>
            </a:br>
            <a:r>
              <a:rPr lang="en-US" dirty="0" err="1"/>
              <a:t>Sub-heads</a:t>
            </a:r>
            <a:r>
              <a:rPr lang="en-US" dirty="0"/>
              <a:t> type size is optimized at 45 pt.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ED8711-A5DE-7F4D-8B45-9E47913FB1EA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Текст 3">
            <a:extLst>
              <a:ext uri="{FF2B5EF4-FFF2-40B4-BE49-F238E27FC236}">
                <a16:creationId xmlns:a16="http://schemas.microsoft.com/office/drawing/2014/main" id="{70F95D78-4C91-AE4E-9F2E-742634B3F2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14238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Talking Point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915566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99742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This is how you visualize</a:t>
            </a:r>
            <a:br>
              <a:rPr lang="en-US" dirty="0"/>
            </a:br>
            <a:r>
              <a:rPr lang="en-US" dirty="0"/>
              <a:t>a talking point. Play with text and opacity but keep it short.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39903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Keep it short!</a:t>
            </a:r>
            <a:endParaRPr lang="ru-RU" dirty="0"/>
          </a:p>
          <a:p>
            <a:pPr lvl="1"/>
            <a:r>
              <a:rPr lang="en-US" dirty="0"/>
              <a:t>This is the most text you can put on one slide in your presentation.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F56738-7939-D547-BD0C-B304AB6017E4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Текст 3">
            <a:extLst>
              <a:ext uri="{FF2B5EF4-FFF2-40B4-BE49-F238E27FC236}">
                <a16:creationId xmlns:a16="http://schemas.microsoft.com/office/drawing/2014/main" id="{80676B8F-4A84-6349-BEEC-13C889E96A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</p:spTree>
    <p:extLst>
      <p:ext uri="{BB962C8B-B14F-4D97-AF65-F5344CB8AC3E}">
        <p14:creationId xmlns:p14="http://schemas.microsoft.com/office/powerpoint/2010/main" val="40810958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2">
            <a:extLst>
              <a:ext uri="{FF2B5EF4-FFF2-40B4-BE49-F238E27FC236}">
                <a16:creationId xmlns:a16="http://schemas.microsoft.com/office/drawing/2014/main" id="{4C3A584C-13B2-4C25-8174-CD921A161F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4068" y="2355726"/>
            <a:ext cx="2987625" cy="10441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tabLst/>
              <a:defRPr sz="1500" b="1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Kaspersky Sans" panose="020B0503050101040103" pitchFamily="34" charset="-52"/>
              </a:defRPr>
            </a:lvl2pPr>
            <a:lvl3pPr marL="914400" indent="0">
              <a:buNone/>
              <a:defRPr sz="15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Talking Point</a:t>
            </a:r>
            <a:endParaRPr lang="ru-RU" dirty="0"/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>
                <a:latin typeface="Kaspersky Sans" panose="020B0503050101040103" pitchFamily="34" charset="-52"/>
              </a:defRPr>
            </a:lvl5pPr>
          </a:lstStyle>
          <a:p>
            <a:pPr lvl="4"/>
            <a:r>
              <a:rPr lang="en-US" sz="1800" dirty="0"/>
              <a:t>This is how you visualize</a:t>
            </a:r>
            <a:br>
              <a:rPr lang="en-US" sz="1800" dirty="0"/>
            </a:br>
            <a:r>
              <a:rPr lang="en-US" sz="1800" dirty="0"/>
              <a:t>a talking point. Play with text and opacity but keep it short.</a:t>
            </a:r>
            <a:endParaRPr lang="ru-RU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2B215A-33E2-4DCA-844E-5D549F962D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4068" y="3939902"/>
            <a:ext cx="2987625" cy="7921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tabLst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914400" indent="0">
              <a:buNone/>
              <a:defRPr sz="15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</a:lstStyle>
          <a:p>
            <a:pPr lvl="0"/>
            <a:r>
              <a:rPr lang="en-US" dirty="0"/>
              <a:t>Keep it short!</a:t>
            </a:r>
            <a:endParaRPr lang="ru-RU" dirty="0"/>
          </a:p>
          <a:p>
            <a:pPr lvl="1"/>
            <a:r>
              <a:rPr lang="en-US" dirty="0"/>
              <a:t>This is the most text you can put on one slide in your presentation.</a:t>
            </a:r>
            <a:endParaRPr lang="ru-RU" dirty="0"/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E9A56E16-96D6-450E-9470-C4EBB4C2A0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4068" y="1059582"/>
            <a:ext cx="2987625" cy="792162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914400" indent="0">
              <a:buNone/>
              <a:defRPr sz="15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</a:lstStyle>
          <a:p>
            <a:pPr lvl="0"/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779F36-892E-1A44-8056-4376150E4BE4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Текст 3">
            <a:extLst>
              <a:ext uri="{FF2B5EF4-FFF2-40B4-BE49-F238E27FC236}">
                <a16:creationId xmlns:a16="http://schemas.microsoft.com/office/drawing/2014/main" id="{28273247-F5D4-A743-AD14-0BAE024AE1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</p:spTree>
    <p:extLst>
      <p:ext uri="{BB962C8B-B14F-4D97-AF65-F5344CB8AC3E}">
        <p14:creationId xmlns:p14="http://schemas.microsoft.com/office/powerpoint/2010/main" val="9239352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3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Talking Point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59582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99742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This is how you visualize</a:t>
            </a:r>
            <a:br>
              <a:rPr lang="en-US" dirty="0"/>
            </a:br>
            <a:r>
              <a:rPr lang="en-US" dirty="0"/>
              <a:t>a talking point. Play with text and opacity but keep it short.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795886"/>
            <a:ext cx="2987625" cy="100811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Keep it short!</a:t>
            </a:r>
            <a:endParaRPr lang="ru-RU" dirty="0"/>
          </a:p>
          <a:p>
            <a:pPr lvl="1"/>
            <a:r>
              <a:rPr lang="en-US" dirty="0"/>
              <a:t>This is the most text you can put on one slide in your presentation.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5684D1-E040-9945-8442-4FFC8C53B785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C11BF950-8B30-194B-BCD1-C9C553534F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</p:spTree>
    <p:extLst>
      <p:ext uri="{BB962C8B-B14F-4D97-AF65-F5344CB8AC3E}">
        <p14:creationId xmlns:p14="http://schemas.microsoft.com/office/powerpoint/2010/main" val="17605231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1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Talking Point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915566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99742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This is how you visualize</a:t>
            </a:r>
            <a:br>
              <a:rPr lang="en-US" dirty="0"/>
            </a:br>
            <a:r>
              <a:rPr lang="en-US" dirty="0"/>
              <a:t>a talking point. Play with text and opacity but keep it short.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39903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Keep it short!</a:t>
            </a:r>
          </a:p>
          <a:p>
            <a:pPr lvl="1"/>
            <a:r>
              <a:rPr lang="en-US" dirty="0"/>
              <a:t>This is the most text you can put on one slide in your presentation.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24B0D-404D-0944-898C-3037D3FAFFE9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939F299A-DBB4-4F44-AAF6-CF30250E9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</p:spTree>
    <p:extLst>
      <p:ext uri="{BB962C8B-B14F-4D97-AF65-F5344CB8AC3E}">
        <p14:creationId xmlns:p14="http://schemas.microsoft.com/office/powerpoint/2010/main" val="12803467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2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Talking Point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59582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355726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  <a:endParaRPr lang="ru-RU" dirty="0"/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Kaspersky Sans" panose="020B0503050101040103" pitchFamily="34" charset="-52"/>
              </a:defRPr>
            </a:lvl5pPr>
          </a:lstStyle>
          <a:p>
            <a:pPr lvl="4"/>
            <a:r>
              <a:rPr lang="en-US" sz="1800" dirty="0"/>
              <a:t>This is how you visualize</a:t>
            </a:r>
            <a:br>
              <a:rPr lang="en-US" sz="1800" dirty="0"/>
            </a:br>
            <a:r>
              <a:rPr lang="en-US" sz="1800" dirty="0"/>
              <a:t>a talking point. Play with text and opacity but keep it short.</a:t>
            </a:r>
            <a:endParaRPr lang="ru-RU" sz="1800" dirty="0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39903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Keep it short!</a:t>
            </a:r>
            <a:endParaRPr lang="ru-RU" dirty="0"/>
          </a:p>
          <a:p>
            <a:pPr lvl="1"/>
            <a:r>
              <a:rPr lang="en-US" dirty="0"/>
              <a:t>This is the most text you can put on one slide in your presentation.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C6B1B6-C27D-4043-BA8F-2011157BB849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B3E37452-CE86-814C-93A5-93E58FA712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</p:spTree>
    <p:extLst>
      <p:ext uri="{BB962C8B-B14F-4D97-AF65-F5344CB8AC3E}">
        <p14:creationId xmlns:p14="http://schemas.microsoft.com/office/powerpoint/2010/main" val="25741931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3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Talking Point</a:t>
            </a:r>
            <a:endParaRPr lang="ru-RU" dirty="0"/>
          </a:p>
          <a:p>
            <a:pPr lvl="0"/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59582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99742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This is how you visualize</a:t>
            </a:r>
            <a:br>
              <a:rPr lang="en-US" dirty="0"/>
            </a:br>
            <a:r>
              <a:rPr lang="en-US" dirty="0"/>
              <a:t>a talking point. Play with text and opacity but keep it short.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795886"/>
            <a:ext cx="2987625" cy="100811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Keep it short!</a:t>
            </a:r>
          </a:p>
          <a:p>
            <a:pPr lvl="1"/>
            <a:r>
              <a:rPr lang="en-US" dirty="0"/>
              <a:t>This is the most text you can put on one slide in your presentation.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6F8C20-4635-7044-9329-5AB9D5E904C0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3E6B9D86-BB96-A947-B43E-50B081D1DC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</p:spTree>
    <p:extLst>
      <p:ext uri="{BB962C8B-B14F-4D97-AF65-F5344CB8AC3E}">
        <p14:creationId xmlns:p14="http://schemas.microsoft.com/office/powerpoint/2010/main" val="29682905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3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370841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lvl="0"/>
            <a:r>
              <a:rPr lang="en-US" dirty="0"/>
              <a:t>Questions for the audience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Asking questions is a great way of </a:t>
            </a:r>
            <a:r>
              <a:rPr lang="en-US" dirty="0" err="1"/>
              <a:t>inteaction</a:t>
            </a:r>
            <a:r>
              <a:rPr lang="en-US" dirty="0"/>
              <a:t> with your audience. Write them in the right column.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E25C4E1-F9D5-4E85-8DB5-7276030C30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20072" y="917393"/>
            <a:ext cx="2987675" cy="71825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Blip>
                <a:blip r:embed="rId2"/>
              </a:buBlip>
              <a:defRPr sz="14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Be short!</a:t>
            </a:r>
            <a:endParaRPr lang="ru-RU" dirty="0"/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5D2964EF-C3E5-440A-8A1E-1F09E74F43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0072" y="1651459"/>
            <a:ext cx="2987675" cy="71825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Blip>
                <a:blip r:embed="rId2"/>
              </a:buBlip>
              <a:defRPr sz="14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Two lines maximum.</a:t>
            </a:r>
            <a:endParaRPr lang="ru-RU" dirty="0"/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858053E9-B372-4120-9936-2DC102C75B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20072" y="2369712"/>
            <a:ext cx="2987675" cy="9361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Blip>
                <a:blip r:embed="rId2"/>
              </a:buBlip>
              <a:defRPr sz="14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You can have less than three questions.</a:t>
            </a:r>
            <a:endParaRPr lang="ru-R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65B1CC-9FF9-B843-8B05-45BC3E0A199C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1EB4FB02-14EB-D042-9F0E-3B18671669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6961"/>
            <a:ext cx="8784391" cy="32858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8" descr="Kaspersky logo black.png_645E5772.png">
            <a:extLst>
              <a:ext uri="{FF2B5EF4-FFF2-40B4-BE49-F238E27FC236}">
                <a16:creationId xmlns:a16="http://schemas.microsoft.com/office/drawing/2014/main" id="{AB5E2CEC-964A-5B43-97EE-E5AAF76A88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3" y="4440657"/>
            <a:ext cx="1866471" cy="702843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3843130-46D5-C349-AE49-3F0C2D3E88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504" y="787371"/>
            <a:ext cx="5878996" cy="18002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000" b="1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How-to Deck</a:t>
            </a:r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FB618A28-04EA-B243-ADDE-3108575CD7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461" y="339502"/>
            <a:ext cx="2268303" cy="34832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400" b="1" i="0">
                <a:solidFill>
                  <a:srgbClr val="000000"/>
                </a:solidFill>
                <a:latin typeface="Kaspersky Sans" panose="020B0503050101040103" pitchFamily="34" charset="77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Event name</a:t>
            </a:r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AD7E7AA0-6D7C-0A49-90C0-06E9959820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4208" y="3759882"/>
            <a:ext cx="2699792" cy="13836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4"/>
              </a:buBlip>
              <a:defRPr sz="1500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Speaker person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85578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text block+highlight 1 bloc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370841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Big statement with support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99742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 b="1">
                <a:solidFill>
                  <a:srgbClr val="A4A4A4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4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>
                <a:solidFill>
                  <a:srgbClr val="A4A4A4"/>
                </a:solidFill>
              </a:rPr>
              <a:t>Talking point</a:t>
            </a:r>
          </a:p>
          <a:p>
            <a:pPr lvl="4"/>
            <a:r>
              <a:rPr lang="en-US" dirty="0">
                <a:solidFill>
                  <a:srgbClr val="A4A4A4"/>
                </a:solidFill>
              </a:rPr>
              <a:t>Use A4A4A4 grey for some points to draw focus to the other ones.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  <a:lvl2pPr marL="0" indent="0">
              <a:spcBef>
                <a:spcPts val="0"/>
              </a:spcBef>
              <a:buNone/>
              <a:defRPr sz="1800" b="0"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1"/>
            <a:r>
              <a:rPr lang="en-US" dirty="0"/>
              <a:t>This is the way to present your big statement. 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39903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 b="1">
                <a:solidFill>
                  <a:srgbClr val="A4A4A4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4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>
                <a:solidFill>
                  <a:srgbClr val="A4A4A4"/>
                </a:solidFill>
              </a:rPr>
              <a:t>Talking point</a:t>
            </a:r>
          </a:p>
          <a:p>
            <a:pPr lvl="4"/>
            <a:r>
              <a:rPr lang="en-US" dirty="0">
                <a:solidFill>
                  <a:srgbClr val="A4A4A4"/>
                </a:solidFill>
              </a:rPr>
              <a:t>Stay consistent when playing with darkness and transparency.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6403F528-8DA2-4132-94A4-02ECD65142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4774" y="915565"/>
            <a:ext cx="2987625" cy="118813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 b="1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Talking point</a:t>
            </a:r>
          </a:p>
          <a:p>
            <a:pPr lvl="4"/>
            <a:r>
              <a:rPr lang="en-US" dirty="0"/>
              <a:t>Support your point with additional text, but keep it two lines maximum.</a:t>
            </a:r>
          </a:p>
        </p:txBody>
      </p:sp>
    </p:spTree>
    <p:extLst>
      <p:ext uri="{BB962C8B-B14F-4D97-AF65-F5344CB8AC3E}">
        <p14:creationId xmlns:p14="http://schemas.microsoft.com/office/powerpoint/2010/main" val="32342392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text block+highlight 2 bloc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370841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Big statement with support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59582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rgbClr val="A4A4A4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rgbClr val="A4A4A4"/>
                </a:solidFill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Talking point</a:t>
            </a:r>
          </a:p>
          <a:p>
            <a:pPr lvl="4"/>
            <a:r>
              <a:rPr lang="en-US" dirty="0"/>
              <a:t>Support your point with additional text, but keep it two lines maximum.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355726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 b="1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Talking point</a:t>
            </a:r>
          </a:p>
          <a:p>
            <a:pPr lvl="1"/>
            <a:r>
              <a:rPr lang="en-US" dirty="0"/>
              <a:t>Use A4A4A4 grey for some points to draw focus to the other ones.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  <a:lvl2pPr marL="0" indent="0">
              <a:spcBef>
                <a:spcPts val="0"/>
              </a:spcBef>
              <a:buNone/>
              <a:defRPr sz="1800" b="0"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1"/>
            <a:r>
              <a:rPr lang="en-US" dirty="0"/>
              <a:t>This is the way to present your big statement. 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39903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Talking point</a:t>
            </a:r>
          </a:p>
          <a:p>
            <a:pPr lvl="1"/>
            <a:r>
              <a:rPr lang="en-US" dirty="0"/>
              <a:t>Stay consistent when playing with darkness and transparency.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51155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text block+highlight 3 bloc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370841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Big statement with support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59582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rgbClr val="A4A4A4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rgbClr val="A4A4A4"/>
                </a:solidFill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Talking point</a:t>
            </a:r>
          </a:p>
          <a:p>
            <a:pPr lvl="4"/>
            <a:r>
              <a:rPr lang="en-US" dirty="0"/>
              <a:t>Support your point with additional text, but keep it two lines maximum.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99742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Talking point</a:t>
            </a:r>
          </a:p>
          <a:p>
            <a:pPr lvl="1"/>
            <a:r>
              <a:rPr lang="en-US" dirty="0"/>
              <a:t>Use A4A4A4 grey for some points to draw focus to the other ones.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  <a:lvl2pPr marL="0" indent="0">
              <a:spcBef>
                <a:spcPts val="0"/>
              </a:spcBef>
              <a:buNone/>
              <a:defRPr sz="1800" b="0"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1"/>
            <a:r>
              <a:rPr lang="en-US" dirty="0"/>
              <a:t>This is the way to present your big statement. 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795886"/>
            <a:ext cx="2987625" cy="9721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 b="1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Talking point</a:t>
            </a:r>
          </a:p>
          <a:p>
            <a:pPr lvl="1"/>
            <a:r>
              <a:rPr lang="en-US" dirty="0"/>
              <a:t>Stay consistent when playing with darkness and transparency.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638683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3 icons boxes+3 texts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863588" y="1995390"/>
            <a:ext cx="226825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Icons</a:t>
            </a:r>
            <a:endParaRPr lang="ru-RU" dirty="0"/>
          </a:p>
          <a:p>
            <a:pPr lvl="4"/>
            <a:r>
              <a:rPr lang="en-US" sz="1400" dirty="0"/>
              <a:t>Browse through our PPT Toolkit to look for the one you need.</a:t>
            </a:r>
            <a:endParaRPr lang="ru-RU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8CF024-F58E-477E-A99B-B94DCBCE564E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352FA027-CBA9-4EE1-AEEF-DA2ECEC25B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43795" y="1995390"/>
            <a:ext cx="226825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Copy/Paste</a:t>
            </a:r>
            <a:endParaRPr lang="ru-RU" dirty="0"/>
          </a:p>
          <a:p>
            <a:pPr lvl="4"/>
            <a:r>
              <a:rPr lang="en-US" sz="1400" dirty="0"/>
              <a:t>You can copy and paste icons between PowerPoint files.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B6229EBE-BFE2-488A-B830-D0D28675D9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24002" y="1995390"/>
            <a:ext cx="226825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Updates</a:t>
            </a:r>
            <a:endParaRPr lang="ru-RU" dirty="0"/>
          </a:p>
          <a:p>
            <a:pPr lvl="4"/>
            <a:r>
              <a:rPr lang="en-US" sz="1400" dirty="0"/>
              <a:t>We’ll keep you posted about updates to our custom icon set.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F0B68F-A4EB-E940-A6BC-CF1765195505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C8C46590-0EE0-0A4E-A808-4A0D9AE79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3268"/>
            <a:ext cx="8784391" cy="3219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3 icons with text</a:t>
            </a:r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1BDFF9C8-18D2-F642-81ED-B48D42D5032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55735" y="1527634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89BBF703-EF88-234C-A415-46B0D4F6FA7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37851" y="1527634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2807807-A630-8B4C-9E7A-03B00CE3A38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719968" y="1527634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4062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4 icons boxes+4 texts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955735" y="1167318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6F97B2-1CC9-481A-BC7D-B1321F0589D9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919FA5C8-65CC-4EFD-AF31-1BF3F4019B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88" y="1635645"/>
            <a:ext cx="3712344" cy="140415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Point 1</a:t>
            </a:r>
            <a:endParaRPr lang="ru-RU" dirty="0"/>
          </a:p>
          <a:p>
            <a:pPr lvl="4"/>
            <a:r>
              <a:rPr lang="en-US" sz="1400" dirty="0"/>
              <a:t>Icons represent content.</a:t>
            </a:r>
            <a:endParaRPr lang="ru-RU" sz="1400" dirty="0"/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479100E1-928B-4122-9A22-0B97703340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4067" y="1635645"/>
            <a:ext cx="3712344" cy="140415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Point 2</a:t>
            </a:r>
            <a:endParaRPr lang="ru-RU" dirty="0"/>
          </a:p>
          <a:p>
            <a:pPr lvl="4"/>
            <a:r>
              <a:rPr lang="en-US" sz="1400" dirty="0"/>
              <a:t>Icons are visually simple and depict </a:t>
            </a:r>
            <a:br>
              <a:rPr lang="en-US" sz="1400" dirty="0"/>
            </a:br>
            <a:r>
              <a:rPr lang="en-US" sz="1400" dirty="0"/>
              <a:t>specific concepts.</a:t>
            </a:r>
            <a:endParaRPr lang="ru-RU" sz="1400" dirty="0"/>
          </a:p>
        </p:txBody>
      </p:sp>
      <p:sp>
        <p:nvSpPr>
          <p:cNvPr id="22" name="Текст 7">
            <a:extLst>
              <a:ext uri="{FF2B5EF4-FFF2-40B4-BE49-F238E27FC236}">
                <a16:creationId xmlns:a16="http://schemas.microsoft.com/office/drawing/2014/main" id="{7229CF3B-B185-4169-B59B-50FEE6DDAD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63588" y="3795886"/>
            <a:ext cx="3712344" cy="93610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Point 3</a:t>
            </a:r>
            <a:endParaRPr lang="ru-RU" dirty="0"/>
          </a:p>
          <a:p>
            <a:pPr lvl="4"/>
            <a:r>
              <a:rPr lang="en-US" sz="1400" dirty="0"/>
              <a:t>One slide is not enough? Duplicate it </a:t>
            </a:r>
            <a:br>
              <a:rPr lang="en-US" sz="1400" dirty="0"/>
            </a:br>
            <a:r>
              <a:rPr lang="en-US" sz="1400" dirty="0"/>
              <a:t>and add “cont.” to your title.</a:t>
            </a:r>
            <a:endParaRPr lang="ru-RU" sz="1400" dirty="0"/>
          </a:p>
        </p:txBody>
      </p:sp>
      <p:sp>
        <p:nvSpPr>
          <p:cNvPr id="24" name="Текст 7">
            <a:extLst>
              <a:ext uri="{FF2B5EF4-FFF2-40B4-BE49-F238E27FC236}">
                <a16:creationId xmlns:a16="http://schemas.microsoft.com/office/drawing/2014/main" id="{A3B3C620-BE07-42BA-AAFD-F2CA99148D4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4067" y="3795886"/>
            <a:ext cx="3712344" cy="93610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Point 4</a:t>
            </a:r>
            <a:endParaRPr lang="ru-RU" dirty="0"/>
          </a:p>
          <a:p>
            <a:pPr lvl="4"/>
            <a:r>
              <a:rPr lang="en-US" sz="1400" dirty="0"/>
              <a:t>These layouts will make your slides </a:t>
            </a:r>
            <a:br>
              <a:rPr lang="en-US" sz="1400" dirty="0"/>
            </a:br>
            <a:r>
              <a:rPr lang="en-US" sz="1400" dirty="0"/>
              <a:t>more coherent. You’ll see!</a:t>
            </a:r>
            <a:endParaRPr lang="ru-RU" sz="1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659B28-9C2C-D743-A68B-FA1081DF38DA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Текст 3">
            <a:extLst>
              <a:ext uri="{FF2B5EF4-FFF2-40B4-BE49-F238E27FC236}">
                <a16:creationId xmlns:a16="http://schemas.microsoft.com/office/drawing/2014/main" id="{8CA5171C-0FE5-8A43-BFD3-142048D2F8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3268"/>
            <a:ext cx="8784391" cy="3219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>4</a:t>
            </a:r>
            <a:r>
              <a:rPr lang="en-US" dirty="0"/>
              <a:t> icons with text</a:t>
            </a:r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2EA28BFF-63EC-1E41-BDD9-5A909D8D9D1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285181" y="1158670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07C50448-5FA9-6540-A4C4-EB396E12260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55735" y="3327834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0A0F4EC9-7325-ED45-AF2E-852C575B0BD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285181" y="3327834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39916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+image+speaker inf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062240C-E341-443E-93A5-4F63D7A6F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04148" y="3075806"/>
            <a:ext cx="2267459" cy="165618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3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buNone/>
              <a:defRPr sz="1500">
                <a:latin typeface="Kaspersky Sans" panose="020B0503050101040103" pitchFamily="34" charset="-52"/>
              </a:defRPr>
            </a:lvl2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Speaker person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en-US" dirty="0"/>
              <a:t>Speaker title</a:t>
            </a:r>
          </a:p>
          <a:p>
            <a:pPr lvl="1"/>
            <a:r>
              <a:rPr lang="en-US" dirty="0"/>
              <a:t/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socialmediahandle</a:t>
            </a:r>
            <a:endParaRPr lang="ru-RU" dirty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442849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Talk Title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863601" y="3075807"/>
            <a:ext cx="4428480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Blip>
                <a:blip r:embed="rId3"/>
              </a:buBlip>
              <a:defRPr sz="14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Subtitle</a:t>
            </a:r>
            <a:endParaRPr lang="ru-RU" dirty="0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6011750" y="1131589"/>
            <a:ext cx="1439862" cy="144016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24B81-98E0-4AC3-AA79-05A9E719595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+images+speakers inf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370841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Talk Title</a:t>
            </a:r>
            <a:endParaRPr lang="ru-RU" dirty="0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1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9" name="Рисунок 9"/>
          <p:cNvSpPr>
            <a:spLocks noGrp="1"/>
          </p:cNvSpPr>
          <p:nvPr>
            <p:ph type="pic" sz="quarter" idx="17" hasCustomPrompt="1"/>
          </p:nvPr>
        </p:nvSpPr>
        <p:spPr>
          <a:xfrm>
            <a:off x="5292080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2" name="Рисунок 9"/>
          <p:cNvSpPr>
            <a:spLocks noGrp="1"/>
          </p:cNvSpPr>
          <p:nvPr>
            <p:ph type="pic" sz="quarter" idx="18" hasCustomPrompt="1"/>
          </p:nvPr>
        </p:nvSpPr>
        <p:spPr>
          <a:xfrm>
            <a:off x="6012160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3" name="Рисунок 9"/>
          <p:cNvSpPr>
            <a:spLocks noGrp="1"/>
          </p:cNvSpPr>
          <p:nvPr>
            <p:ph type="pic" sz="quarter" idx="19" hasCustomPrompt="1"/>
          </p:nvPr>
        </p:nvSpPr>
        <p:spPr>
          <a:xfrm>
            <a:off x="6732240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4" name="Рисунок 9"/>
          <p:cNvSpPr>
            <a:spLocks noGrp="1"/>
          </p:cNvSpPr>
          <p:nvPr>
            <p:ph type="pic" sz="quarter" idx="20" hasCustomPrompt="1"/>
          </p:nvPr>
        </p:nvSpPr>
        <p:spPr>
          <a:xfrm>
            <a:off x="7452320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6" name="Рисунок 9"/>
          <p:cNvSpPr>
            <a:spLocks noGrp="1"/>
          </p:cNvSpPr>
          <p:nvPr>
            <p:ph type="pic" sz="quarter" idx="21" hasCustomPrompt="1"/>
          </p:nvPr>
        </p:nvSpPr>
        <p:spPr>
          <a:xfrm>
            <a:off x="8172400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D991A3-27AA-4616-AE18-725747665553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20" name="Текст 16">
            <a:extLst>
              <a:ext uri="{FF2B5EF4-FFF2-40B4-BE49-F238E27FC236}">
                <a16:creationId xmlns:a16="http://schemas.microsoft.com/office/drawing/2014/main" id="{72D04FD7-509C-42A3-BFA5-BABEC42B0E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601" y="3075807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Blip>
                <a:blip r:embed="rId3"/>
              </a:buBlip>
              <a:defRPr sz="14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Subtitle</a:t>
            </a:r>
            <a:endParaRPr lang="ru-RU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35EB5F8-8ABE-45BC-A3E6-3E2537B72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63988" y="3075806"/>
            <a:ext cx="4428479" cy="165618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3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buNone/>
              <a:defRPr sz="1500"/>
            </a:lvl2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Name of the team working on this subject </a:t>
            </a:r>
            <a:endParaRPr lang="ru-RU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1" y="648965"/>
            <a:ext cx="8640960" cy="84266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3500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  <a:lvl2pPr marL="0" indent="0" algn="ctr">
              <a:spcBef>
                <a:spcPts val="0"/>
              </a:spcBef>
              <a:buNone/>
              <a:defRPr sz="1500" b="1"/>
            </a:lvl2pPr>
            <a:lvl3pPr marL="0" indent="0" algn="ctr">
              <a:spcBef>
                <a:spcPts val="0"/>
              </a:spcBef>
              <a:buNone/>
              <a:defRPr sz="1500"/>
            </a:lvl3pPr>
            <a:lvl4pPr marL="0" indent="0" algn="ctr">
              <a:spcBef>
                <a:spcPts val="0"/>
              </a:spcBef>
              <a:buNone/>
              <a:defRPr sz="1500" b="1"/>
            </a:lvl4pPr>
            <a:lvl5pPr marL="0" indent="0" algn="ctr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Thank you! 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1691680" y="1632131"/>
            <a:ext cx="5760639" cy="7200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/>
            </a:lvl1pPr>
            <a:lvl2pPr marL="0" indent="0" algn="ctr">
              <a:spcBef>
                <a:spcPts val="0"/>
              </a:spcBef>
              <a:buNone/>
              <a:defRPr sz="1500" b="1"/>
            </a:lvl2pPr>
            <a:lvl3pPr marL="0" indent="0" algn="ctr">
              <a:spcBef>
                <a:spcPts val="0"/>
              </a:spcBef>
              <a:buNone/>
              <a:defRPr sz="1500"/>
            </a:lvl3pPr>
            <a:lvl4pPr marL="0" indent="0" algn="ctr">
              <a:spcBef>
                <a:spcPts val="0"/>
              </a:spcBef>
              <a:buNone/>
              <a:defRPr sz="1500" b="1"/>
            </a:lvl4pPr>
            <a:lvl5pPr marL="0" indent="0" algn="ct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Kaspersky Sans" panose="020B0503050101040103" pitchFamily="34" charset="-52"/>
              </a:defRPr>
            </a:lvl5pPr>
          </a:lstStyle>
          <a:p>
            <a:pPr lvl="4"/>
            <a:r>
              <a:rPr lang="en-US" dirty="0"/>
              <a:t>Subtitle </a:t>
            </a:r>
            <a:endParaRPr lang="ru-RU" dirty="0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781599"/>
            <a:ext cx="2880320" cy="36004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500" b="1"/>
            </a:lvl1pPr>
            <a:lvl2pPr marL="0" indent="0" algn="ctr">
              <a:spcBef>
                <a:spcPts val="0"/>
              </a:spcBef>
              <a:buNone/>
              <a:defRPr sz="1500" b="1"/>
            </a:lvl2pPr>
            <a:lvl3pPr marL="0" indent="0" algn="ctr">
              <a:spcBef>
                <a:spcPts val="0"/>
              </a:spcBef>
              <a:buNone/>
              <a:defRPr sz="1500"/>
            </a:lvl3pPr>
            <a:lvl4pPr marL="0" indent="0" algn="ctr">
              <a:spcBef>
                <a:spcPts val="0"/>
              </a:spcBef>
              <a:buNone/>
              <a:defRPr sz="1500" b="1">
                <a:solidFill>
                  <a:srgbClr val="000000"/>
                </a:solidFill>
                <a:latin typeface="Kaspersky Sans" panose="020B0503050101040103" pitchFamily="34" charset="-52"/>
              </a:defRPr>
            </a:lvl4pPr>
            <a:lvl5pPr marL="0" indent="0" algn="ctr">
              <a:spcBef>
                <a:spcPts val="0"/>
              </a:spcBef>
              <a:buNone/>
              <a:defRPr sz="1400"/>
            </a:lvl5pPr>
          </a:lstStyle>
          <a:p>
            <a:pPr lvl="3"/>
            <a:r>
              <a:rPr lang="en-US" dirty="0"/>
              <a:t>Speaker person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4211960" y="257134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2" name="Текст 18"/>
          <p:cNvSpPr>
            <a:spLocks noGrp="1"/>
          </p:cNvSpPr>
          <p:nvPr>
            <p:ph type="body" sz="quarter" idx="17" hasCustomPrompt="1"/>
          </p:nvPr>
        </p:nvSpPr>
        <p:spPr>
          <a:xfrm>
            <a:off x="3131840" y="3781599"/>
            <a:ext cx="2880320" cy="36004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500" b="1"/>
            </a:lvl1pPr>
            <a:lvl2pPr marL="0" indent="0" algn="ctr">
              <a:spcBef>
                <a:spcPts val="0"/>
              </a:spcBef>
              <a:buNone/>
              <a:defRPr sz="1500" b="1"/>
            </a:lvl2pPr>
            <a:lvl3pPr marL="0" indent="0" algn="ctr">
              <a:spcBef>
                <a:spcPts val="0"/>
              </a:spcBef>
              <a:buNone/>
              <a:defRPr sz="1500"/>
            </a:lvl3pPr>
            <a:lvl4pPr marL="0" indent="0" algn="ctr">
              <a:spcBef>
                <a:spcPts val="0"/>
              </a:spcBef>
              <a:buNone/>
              <a:defRPr sz="1500" b="1">
                <a:solidFill>
                  <a:srgbClr val="000000"/>
                </a:solidFill>
                <a:latin typeface="Kaspersky Sans" panose="020B0503050101040103" pitchFamily="34" charset="-52"/>
              </a:defRPr>
            </a:lvl4pPr>
            <a:lvl5pPr marL="0" indent="0" algn="ctr">
              <a:spcBef>
                <a:spcPts val="0"/>
              </a:spcBef>
              <a:buNone/>
              <a:defRPr sz="1400"/>
            </a:lvl5pPr>
          </a:lstStyle>
          <a:p>
            <a:pPr lvl="3"/>
            <a:r>
              <a:rPr lang="en-US" dirty="0"/>
              <a:t>Speaker title</a:t>
            </a:r>
            <a:endParaRPr lang="ru-RU" dirty="0"/>
          </a:p>
        </p:txBody>
      </p:sp>
      <p:sp>
        <p:nvSpPr>
          <p:cNvPr id="13" name="Текст 18"/>
          <p:cNvSpPr>
            <a:spLocks noGrp="1"/>
          </p:cNvSpPr>
          <p:nvPr>
            <p:ph type="body" sz="quarter" idx="18" hasCustomPrompt="1"/>
          </p:nvPr>
        </p:nvSpPr>
        <p:spPr>
          <a:xfrm>
            <a:off x="6012160" y="3781599"/>
            <a:ext cx="2880320" cy="36004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500" b="1"/>
            </a:lvl1pPr>
            <a:lvl2pPr marL="0" indent="0" algn="ctr">
              <a:spcBef>
                <a:spcPts val="0"/>
              </a:spcBef>
              <a:buNone/>
              <a:defRPr sz="1500" b="1"/>
            </a:lvl2pPr>
            <a:lvl3pPr marL="0" indent="0" algn="ctr">
              <a:spcBef>
                <a:spcPts val="0"/>
              </a:spcBef>
              <a:buNone/>
              <a:defRPr sz="1500"/>
            </a:lvl3pPr>
            <a:lvl4pPr marL="0" indent="0" algn="ctr">
              <a:spcBef>
                <a:spcPts val="0"/>
              </a:spcBef>
              <a:buNone/>
              <a:defRPr sz="1500" b="1">
                <a:solidFill>
                  <a:srgbClr val="000000"/>
                </a:solidFill>
                <a:latin typeface="Kaspersky Sans" panose="020B0503050101040103" pitchFamily="34" charset="-52"/>
              </a:defRPr>
            </a:lvl4pPr>
            <a:lvl5pPr marL="0" indent="0" algn="ctr">
              <a:spcBef>
                <a:spcPts val="0"/>
              </a:spcBef>
              <a:buNone/>
              <a:defRPr sz="1400"/>
            </a:lvl5pPr>
          </a:lstStyle>
          <a:p>
            <a:pPr lvl="3"/>
            <a:r>
              <a:rPr lang="en-US" dirty="0"/>
              <a:t>@</a:t>
            </a:r>
            <a:r>
              <a:rPr lang="en-US" dirty="0" err="1"/>
              <a:t>socialmediahandle</a:t>
            </a:r>
            <a:endParaRPr lang="ru-RU" dirty="0"/>
          </a:p>
        </p:txBody>
      </p:sp>
      <p:pic>
        <p:nvPicPr>
          <p:cNvPr id="9" name="Рисунок 8" descr="Kaspersky logo black.png_645E5772.png">
            <a:extLst>
              <a:ext uri="{FF2B5EF4-FFF2-40B4-BE49-F238E27FC236}">
                <a16:creationId xmlns:a16="http://schemas.microsoft.com/office/drawing/2014/main" id="{E795FB51-92F8-48AC-A9E1-D48C5A5E94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070" y="4398429"/>
            <a:ext cx="1425858" cy="5369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&amp; com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You will never win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if you never begin.</a:t>
            </a:r>
            <a:endParaRPr lang="ru-RU" dirty="0"/>
          </a:p>
        </p:txBody>
      </p:sp>
      <p:pic>
        <p:nvPicPr>
          <p:cNvPr id="8" name="Рисунок 7" descr="quote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129363"/>
            <a:ext cx="432047" cy="3408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5F70B2-80A5-42F9-983C-B873361449DE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5C8B064D-84E2-4BD9-A496-946B192E8F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4148" y="2355850"/>
            <a:ext cx="2268537" cy="19081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>
              <a:spcBef>
                <a:spcPts val="0"/>
              </a:spcBef>
              <a:defRPr sz="15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Do you feel inspired 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to create your presentation?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en-US" dirty="0"/>
              <a:t>Use powerful quotes 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to get your audience 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in the mood.</a:t>
            </a:r>
            <a:endParaRPr lang="ru-RU" dirty="0"/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F2260ECF-D720-49DC-832A-EEEE9AAB12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589" y="4264025"/>
            <a:ext cx="8028891" cy="540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>
              <a:spcBef>
                <a:spcPts val="0"/>
              </a:spcBef>
              <a:defRPr sz="15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Helen Rowland</a:t>
            </a:r>
            <a:endParaRPr lang="ru-RU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&amp; comment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You will never win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if you never begin.</a:t>
            </a:r>
            <a:endParaRPr lang="ru-RU" dirty="0"/>
          </a:p>
        </p:txBody>
      </p:sp>
      <p:pic>
        <p:nvPicPr>
          <p:cNvPr id="8" name="Рисунок 7" descr="quote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1" y="1131591"/>
            <a:ext cx="432048" cy="340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F98CC0-A7FB-4AB0-8943-F205CC77C582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D6AAFE-5057-4BD3-AEB2-FD839A9524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4148" y="2355850"/>
            <a:ext cx="2268537" cy="19081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>
              <a:spcBef>
                <a:spcPts val="0"/>
              </a:spcBef>
              <a:defRPr sz="15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Do you feel inspired 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to create your presentation?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en-US" dirty="0"/>
              <a:t>Use powerful quotes 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to get your audience 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in the mood.</a:t>
            </a:r>
            <a:endParaRPr lang="ru-RU" dirty="0"/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BB057C0E-3544-4B41-B747-7AB37DBAF7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589" y="4264025"/>
            <a:ext cx="8028891" cy="540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>
              <a:spcBef>
                <a:spcPts val="0"/>
              </a:spcBef>
              <a:defRPr sz="15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Helen Rowland</a:t>
            </a:r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02C58D6-E2E9-E344-B46A-A7AFF92CA5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40657"/>
            <a:ext cx="1935749" cy="723247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F2DE349-F63C-7E4F-B630-6552781E41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504" y="787371"/>
            <a:ext cx="5878996" cy="18002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000" b="1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How-to Deck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B3E9321E-BD16-C64B-A467-21BEFE0EBD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461" y="339502"/>
            <a:ext cx="2268303" cy="34832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400" b="1" i="0">
                <a:solidFill>
                  <a:schemeClr val="bg1"/>
                </a:solidFill>
                <a:latin typeface="Kaspersky Sans" panose="020B0503050101040103" pitchFamily="34" charset="77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Event name</a:t>
            </a:r>
            <a:endParaRPr lang="ru-RU" dirty="0"/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ADB7A72-75FF-A349-B1EF-A8DF4B4C03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207" y="3746178"/>
            <a:ext cx="2699793" cy="138895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80000"/>
              <a:buFontTx/>
              <a:buBlip>
                <a:blip r:embed="rId5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Speaker person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2667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/>
          <p:cNvSpPr>
            <a:spLocks noGrp="1"/>
          </p:cNvSpPr>
          <p:nvPr>
            <p:ph type="body" sz="quarter" idx="19" hasCustomPrompt="1"/>
          </p:nvPr>
        </p:nvSpPr>
        <p:spPr>
          <a:xfrm>
            <a:off x="4463988" y="1059582"/>
            <a:ext cx="3708412" cy="3672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None/>
              <a:defRPr sz="1500"/>
            </a:lvl1pPr>
            <a:lvl2pPr marL="0" indent="0">
              <a:spcBef>
                <a:spcPts val="300"/>
              </a:spcBef>
              <a:buNone/>
              <a:defRPr sz="1500" b="1"/>
            </a:lvl2pPr>
            <a:lvl3pPr marL="0" indent="0">
              <a:lnSpc>
                <a:spcPct val="117000"/>
              </a:lnSpc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3pPr>
            <a:lvl4pPr marL="0" indent="0">
              <a:spcBef>
                <a:spcPts val="300"/>
              </a:spcBef>
              <a:buNone/>
              <a:defRPr sz="1500" b="1"/>
            </a:lvl4pPr>
            <a:lvl5pPr marL="0" indent="0">
              <a:spcBef>
                <a:spcPts val="300"/>
              </a:spcBef>
              <a:buNone/>
              <a:defRPr sz="1400"/>
            </a:lvl5pPr>
          </a:lstStyle>
          <a:p>
            <a:pPr lvl="2"/>
            <a:r>
              <a:rPr lang="en-US" dirty="0"/>
              <a:t>Highlight parts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en-US" dirty="0">
                <a:solidFill>
                  <a:srgbClr val="A4A4A4"/>
                </a:solidFill>
              </a:rPr>
              <a:t>As you introduce them</a:t>
            </a: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en-US" dirty="0">
                <a:solidFill>
                  <a:srgbClr val="A4A4A4"/>
                </a:solidFill>
              </a:rPr>
              <a:t>This text should be grey</a:t>
            </a: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en-US" dirty="0">
                <a:solidFill>
                  <a:srgbClr val="A4A4A4"/>
                </a:solidFill>
              </a:rPr>
              <a:t>A4A4A4 grey exactly</a:t>
            </a: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pt-BR" dirty="0">
                <a:solidFill>
                  <a:srgbClr val="A4A4A4"/>
                </a:solidFill>
              </a:rPr>
              <a:t>Agenda item </a:t>
            </a:r>
            <a:r>
              <a:rPr lang="ru-RU" dirty="0">
                <a:solidFill>
                  <a:srgbClr val="A4A4A4"/>
                </a:solidFill>
              </a:rPr>
              <a:t>5</a:t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pt-BR" dirty="0">
                <a:solidFill>
                  <a:srgbClr val="A4A4A4"/>
                </a:solidFill>
              </a:rPr>
              <a:t>Agenda item </a:t>
            </a:r>
            <a:r>
              <a:rPr lang="ru-RU" dirty="0">
                <a:solidFill>
                  <a:srgbClr val="A4A4A4"/>
                </a:solidFill>
              </a:rPr>
              <a:t>6</a:t>
            </a:r>
          </a:p>
          <a:p>
            <a:pPr lvl="2"/>
            <a:endParaRPr lang="en-US" dirty="0">
              <a:solidFill>
                <a:srgbClr val="A4A4A4"/>
              </a:solidFill>
            </a:endParaRP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8" hasCustomPrompt="1"/>
          </p:nvPr>
        </p:nvSpPr>
        <p:spPr>
          <a:xfrm>
            <a:off x="863588" y="951570"/>
            <a:ext cx="2987687" cy="16921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6AF02-8203-46B7-AA02-A1A1DADED496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/>
          <p:cNvSpPr>
            <a:spLocks noGrp="1"/>
          </p:cNvSpPr>
          <p:nvPr>
            <p:ph type="body" sz="quarter" idx="19" hasCustomPrompt="1"/>
          </p:nvPr>
        </p:nvSpPr>
        <p:spPr>
          <a:xfrm>
            <a:off x="4463988" y="1059582"/>
            <a:ext cx="3708412" cy="3672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solidFill>
                  <a:schemeClr val="bg1"/>
                </a:solidFill>
              </a:defRPr>
            </a:lvl1pPr>
            <a:lvl2pPr marL="0" indent="0">
              <a:spcBef>
                <a:spcPts val="300"/>
              </a:spcBef>
              <a:buNone/>
              <a:defRPr sz="1500" b="1"/>
            </a:lvl2pPr>
            <a:lvl3pPr marL="0" indent="0">
              <a:lnSpc>
                <a:spcPct val="117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3pPr>
            <a:lvl4pPr marL="0" indent="0">
              <a:spcBef>
                <a:spcPts val="300"/>
              </a:spcBef>
              <a:buNone/>
              <a:defRPr sz="1500" b="1"/>
            </a:lvl4pPr>
            <a:lvl5pPr marL="0" indent="0">
              <a:spcBef>
                <a:spcPts val="300"/>
              </a:spcBef>
              <a:buNone/>
              <a:defRPr sz="1400"/>
            </a:lvl5pPr>
          </a:lstStyle>
          <a:p>
            <a:pPr lvl="2"/>
            <a:r>
              <a:rPr lang="en-US" dirty="0"/>
              <a:t>Highlight parts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en-US" dirty="0">
                <a:solidFill>
                  <a:srgbClr val="A4A4A4"/>
                </a:solidFill>
              </a:rPr>
              <a:t>As you introduce them</a:t>
            </a: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en-US" dirty="0">
                <a:solidFill>
                  <a:srgbClr val="A4A4A4"/>
                </a:solidFill>
              </a:rPr>
              <a:t>This text should be grey</a:t>
            </a: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en-US" dirty="0">
                <a:solidFill>
                  <a:srgbClr val="A4A4A4"/>
                </a:solidFill>
              </a:rPr>
              <a:t>A4A4A4 grey exactly</a:t>
            </a: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pt-BR" dirty="0">
                <a:solidFill>
                  <a:srgbClr val="A4A4A4"/>
                </a:solidFill>
              </a:rPr>
              <a:t>Agenda item </a:t>
            </a:r>
            <a:r>
              <a:rPr lang="ru-RU" dirty="0">
                <a:solidFill>
                  <a:srgbClr val="A4A4A4"/>
                </a:solidFill>
              </a:rPr>
              <a:t>5</a:t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pt-BR" dirty="0">
                <a:solidFill>
                  <a:srgbClr val="A4A4A4"/>
                </a:solidFill>
              </a:rPr>
              <a:t>Agenda item </a:t>
            </a:r>
            <a:r>
              <a:rPr lang="ru-RU" dirty="0">
                <a:solidFill>
                  <a:srgbClr val="A4A4A4"/>
                </a:solidFill>
              </a:rPr>
              <a:t>6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8" hasCustomPrompt="1"/>
          </p:nvPr>
        </p:nvSpPr>
        <p:spPr>
          <a:xfrm>
            <a:off x="863588" y="951570"/>
            <a:ext cx="2987687" cy="16921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6AF02-8203-46B7-AA02-A1A1DADED496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907465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BAC44AA3-CDD7-43A1-98BA-9B4B04E09F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3600" y="1023938"/>
            <a:ext cx="5868988" cy="287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"</a:t>
            </a:r>
            <a:r>
              <a:rPr lang="en-US" dirty="0" err="1"/>
              <a:t>contentBylineItems</a:t>
            </a:r>
            <a:r>
              <a:rPr lang="en-US" dirty="0"/>
              <a:t>": [</a:t>
            </a:r>
            <a:br>
              <a:rPr lang="en-US" dirty="0"/>
            </a:br>
            <a:r>
              <a:rPr lang="en-US" dirty="0"/>
              <a:t>  {</a:t>
            </a:r>
            <a:br>
              <a:rPr lang="en-US" dirty="0"/>
            </a:br>
            <a:r>
              <a:rPr lang="en-US" dirty="0"/>
              <a:t>    "context": "addon",</a:t>
            </a:r>
            <a:br>
              <a:rPr lang="en-US" dirty="0"/>
            </a:br>
            <a:r>
              <a:rPr lang="en-US" dirty="0"/>
              <a:t>    "target": { "type": "</a:t>
            </a:r>
            <a:r>
              <a:rPr lang="en-US" dirty="0" err="1"/>
              <a:t>inlinedialog</a:t>
            </a:r>
            <a:r>
              <a:rPr lang="en-US" dirty="0"/>
              <a:t>" },</a:t>
            </a:r>
            <a:br>
              <a:rPr lang="en-US" dirty="0"/>
            </a:br>
            <a:r>
              <a:rPr lang="en-US" dirty="0"/>
              <a:t>    "tooltip": { "value": "Approvals" },</a:t>
            </a:r>
            <a:br>
              <a:rPr lang="en-US" dirty="0"/>
            </a:br>
            <a:r>
              <a:rPr lang="en-US" dirty="0"/>
              <a:t>    "icon": { "</a:t>
            </a:r>
            <a:r>
              <a:rPr lang="en-US" dirty="0" err="1"/>
              <a:t>url</a:t>
            </a:r>
            <a:r>
              <a:rPr lang="en-US" dirty="0"/>
              <a:t>": "/images/approval.png" },</a:t>
            </a:r>
            <a:br>
              <a:rPr lang="en-US" dirty="0"/>
            </a:br>
            <a:r>
              <a:rPr lang="en-US" dirty="0"/>
              <a:t>    "name": { "value": "Page Approvals" },</a:t>
            </a:r>
            <a:br>
              <a:rPr lang="en-US" dirty="0"/>
            </a:br>
            <a:r>
              <a:rPr lang="en-US" dirty="0"/>
              <a:t>    "key": "byline-item",</a:t>
            </a:r>
            <a:br>
              <a:rPr lang="en-US" dirty="0"/>
            </a:br>
            <a:r>
              <a:rPr lang="en-US" dirty="0"/>
              <a:t>    "</a:t>
            </a:r>
            <a:r>
              <a:rPr lang="en-US" dirty="0" err="1"/>
              <a:t>url</a:t>
            </a:r>
            <a:r>
              <a:rPr lang="en-US" dirty="0"/>
              <a:t>": "/</a:t>
            </a:r>
            <a:r>
              <a:rPr lang="en-US" dirty="0" err="1"/>
              <a:t>approvals?contentId</a:t>
            </a:r>
            <a:r>
              <a:rPr lang="en-US" dirty="0"/>
              <a:t>={content.id}"</a:t>
            </a:r>
            <a:br>
              <a:rPr lang="en-US" dirty="0"/>
            </a:br>
            <a:r>
              <a:rPr lang="en-US" dirty="0"/>
              <a:t>  }</a:t>
            </a:r>
            <a:br>
              <a:rPr lang="en-US" dirty="0"/>
            </a:br>
            <a:r>
              <a:rPr lang="en-US" dirty="0"/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96BFB2-5EEF-44C9-B63F-D71AD205E249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+mn-lt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0A830-7D54-4843-B388-C745DDF1346C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Текст 3">
            <a:extLst>
              <a:ext uri="{FF2B5EF4-FFF2-40B4-BE49-F238E27FC236}">
                <a16:creationId xmlns:a16="http://schemas.microsoft.com/office/drawing/2014/main" id="{4CC98431-881F-EB48-8C41-90FC7FC601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Code sample with header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84970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de sampl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2E0D2B-D740-4772-8705-2D10F7C55E57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F0F924C7-36B4-4308-915A-A25976A3704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3600" y="1023938"/>
            <a:ext cx="5868988" cy="287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"</a:t>
            </a:r>
            <a:r>
              <a:rPr lang="en-US" dirty="0" err="1"/>
              <a:t>contentBylineItems</a:t>
            </a:r>
            <a:r>
              <a:rPr lang="en-US" dirty="0"/>
              <a:t>": [</a:t>
            </a:r>
            <a:br>
              <a:rPr lang="en-US" dirty="0"/>
            </a:br>
            <a:r>
              <a:rPr lang="en-US" dirty="0"/>
              <a:t>  {</a:t>
            </a:r>
            <a:br>
              <a:rPr lang="en-US" dirty="0"/>
            </a:br>
            <a:r>
              <a:rPr lang="en-US" dirty="0"/>
              <a:t>    "context": "addon",</a:t>
            </a:r>
            <a:br>
              <a:rPr lang="en-US" dirty="0"/>
            </a:br>
            <a:r>
              <a:rPr lang="en-US" dirty="0"/>
              <a:t>    "target": { "type": "</a:t>
            </a:r>
            <a:r>
              <a:rPr lang="en-US" dirty="0" err="1"/>
              <a:t>inlinedialog</a:t>
            </a:r>
            <a:r>
              <a:rPr lang="en-US" dirty="0"/>
              <a:t>" },</a:t>
            </a:r>
            <a:br>
              <a:rPr lang="en-US" dirty="0"/>
            </a:br>
            <a:r>
              <a:rPr lang="en-US" dirty="0"/>
              <a:t>    "tooltip": { "value": "Approvals" },</a:t>
            </a:r>
            <a:br>
              <a:rPr lang="en-US" dirty="0"/>
            </a:br>
            <a:r>
              <a:rPr lang="en-US" dirty="0"/>
              <a:t>    "icon": { "</a:t>
            </a:r>
            <a:r>
              <a:rPr lang="en-US" dirty="0" err="1"/>
              <a:t>url</a:t>
            </a:r>
            <a:r>
              <a:rPr lang="en-US" dirty="0"/>
              <a:t>": "/images/approval.png" },</a:t>
            </a:r>
            <a:br>
              <a:rPr lang="en-US" dirty="0"/>
            </a:br>
            <a:r>
              <a:rPr lang="en-US" dirty="0"/>
              <a:t>    "name": { "value": "Page Approvals" },</a:t>
            </a:r>
            <a:br>
              <a:rPr lang="en-US" dirty="0"/>
            </a:br>
            <a:r>
              <a:rPr lang="en-US" dirty="0"/>
              <a:t>    "key": "byline-item",</a:t>
            </a:r>
            <a:br>
              <a:rPr lang="en-US" dirty="0"/>
            </a:br>
            <a:r>
              <a:rPr lang="en-US" dirty="0"/>
              <a:t>    "</a:t>
            </a:r>
            <a:r>
              <a:rPr lang="en-US" dirty="0" err="1"/>
              <a:t>url</a:t>
            </a:r>
            <a:r>
              <a:rPr lang="en-US" dirty="0"/>
              <a:t>": "/</a:t>
            </a:r>
            <a:r>
              <a:rPr lang="en-US" dirty="0" err="1"/>
              <a:t>approvals?contentId</a:t>
            </a:r>
            <a:r>
              <a:rPr lang="en-US" dirty="0"/>
              <a:t>={content.id}"</a:t>
            </a:r>
            <a:br>
              <a:rPr lang="en-US" dirty="0"/>
            </a:br>
            <a:r>
              <a:rPr lang="en-US" dirty="0"/>
              <a:t>  }</a:t>
            </a:r>
            <a:br>
              <a:rPr lang="en-US" dirty="0"/>
            </a:br>
            <a:r>
              <a:rPr lang="en-US" dirty="0"/>
              <a:t>]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487832-64B6-754C-B0EB-B007177AF2B0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Текст 3">
            <a:extLst>
              <a:ext uri="{FF2B5EF4-FFF2-40B4-BE49-F238E27FC236}">
                <a16:creationId xmlns:a16="http://schemas.microsoft.com/office/drawing/2014/main" id="{0A7151D2-2C68-7A4A-990D-DDF41A4923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Code sample with header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69386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+2 text block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+mn-lt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Use to show two sides of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a point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5184069" y="951571"/>
            <a:ext cx="2988331" cy="288031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Make audience follow your line of thought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5223F4-6F17-4E91-AECC-76314429F3E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985772-387F-3248-B78F-5F7A841164EF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Текст 3">
            <a:extLst>
              <a:ext uri="{FF2B5EF4-FFF2-40B4-BE49-F238E27FC236}">
                <a16:creationId xmlns:a16="http://schemas.microsoft.com/office/drawing/2014/main" id="{639B2FA5-0B03-9A48-893E-F9D88179A7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5171"/>
            <a:ext cx="4067021" cy="3303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One side</a:t>
            </a:r>
            <a:endParaRPr lang="ru-R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8F33AF-2442-0845-9BD3-6B6C18D7B7F3}"/>
              </a:ext>
            </a:extLst>
          </p:cNvPr>
          <p:cNvCxnSpPr>
            <a:cxnSpLocks/>
          </p:cNvCxnSpPr>
          <p:nvPr userDrawn="1"/>
        </p:nvCxnSpPr>
        <p:spPr>
          <a:xfrm>
            <a:off x="4870015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Текст 3">
            <a:extLst>
              <a:ext uri="{FF2B5EF4-FFF2-40B4-BE49-F238E27FC236}">
                <a16:creationId xmlns:a16="http://schemas.microsoft.com/office/drawing/2014/main" id="{7505393F-7060-2E4A-9C44-B89271FB2B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62003" y="405171"/>
            <a:ext cx="4067021" cy="33037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The other side</a:t>
            </a:r>
            <a:endParaRPr lang="ru-RU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diagram+3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44714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Talking point</a:t>
            </a:r>
          </a:p>
          <a:p>
            <a:pPr lvl="4"/>
            <a:r>
              <a:rPr lang="en-US" dirty="0"/>
              <a:t>Supporting text for the talking point relevant to the whole data set.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84874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/>
            </a:lvl1pPr>
            <a:lvl2pPr marL="0" indent="0">
              <a:spcBef>
                <a:spcPts val="0"/>
              </a:spcBef>
              <a:buNone/>
              <a:defRPr sz="1500" b="0" i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Give it some space</a:t>
            </a:r>
          </a:p>
          <a:p>
            <a:pPr lvl="4"/>
            <a:r>
              <a:rPr lang="en-US" dirty="0"/>
              <a:t>You don’t need to put text here.</a:t>
            </a:r>
            <a:endParaRPr lang="ru-RU" dirty="0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25034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 b="0" i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Think about it this way</a:t>
            </a:r>
          </a:p>
          <a:p>
            <a:pPr lvl="4"/>
            <a:r>
              <a:rPr lang="en-US" dirty="0"/>
              <a:t>If your info is important enough, it deserves its own slide.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881935-8B8F-46BC-AC58-6AE8618AD3E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6" name="Диаграмма 2">
            <a:extLst>
              <a:ext uri="{FF2B5EF4-FFF2-40B4-BE49-F238E27FC236}">
                <a16:creationId xmlns:a16="http://schemas.microsoft.com/office/drawing/2014/main" id="{A09F60A8-1AF8-4625-AB2D-4CCE5FF6D26F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255057" y="1131888"/>
            <a:ext cx="4321175" cy="3600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Diagram</a:t>
            </a:r>
            <a:endParaRPr lang="ru-RU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EDCEA4-1CC7-4145-8E33-1B4358C7AB40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7C9656FA-B843-5941-946F-F6245F078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5171"/>
            <a:ext cx="8784391" cy="3155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Chart with supporting text</a:t>
            </a:r>
            <a:endParaRPr lang="ru-RU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diagram+3 text blocks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44714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Talking point</a:t>
            </a:r>
          </a:p>
          <a:p>
            <a:pPr lvl="4"/>
            <a:r>
              <a:rPr lang="en-US" dirty="0"/>
              <a:t>Supporting text for the talking point relevant to the whole data set.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84874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Give it some space</a:t>
            </a:r>
          </a:p>
          <a:p>
            <a:pPr lvl="4"/>
            <a:r>
              <a:rPr lang="en-US" dirty="0"/>
              <a:t>You don’t need to put text here.</a:t>
            </a:r>
            <a:endParaRPr lang="ru-RU" dirty="0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25034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Think about it this way</a:t>
            </a:r>
          </a:p>
          <a:p>
            <a:pPr lvl="4"/>
            <a:r>
              <a:rPr lang="en-US" dirty="0"/>
              <a:t>If your info is important enough, it deserves its own slide.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881935-8B8F-46BC-AC58-6AE8618AD3E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6" name="Диаграмма 2">
            <a:extLst>
              <a:ext uri="{FF2B5EF4-FFF2-40B4-BE49-F238E27FC236}">
                <a16:creationId xmlns:a16="http://schemas.microsoft.com/office/drawing/2014/main" id="{4EEA333C-2C24-4ACA-8ABA-09C3F0115446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255057" y="1131888"/>
            <a:ext cx="4321175" cy="3600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Diagram</a:t>
            </a:r>
            <a:endParaRPr lang="ru-RU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2B97CB-6BE2-FF4F-83FA-F02C8E2E8787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Текст 3">
            <a:extLst>
              <a:ext uri="{FF2B5EF4-FFF2-40B4-BE49-F238E27FC236}">
                <a16:creationId xmlns:a16="http://schemas.microsoft.com/office/drawing/2014/main" id="{AE464B73-E3A0-E44B-8E36-F16207B1F7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5171"/>
            <a:ext cx="8784391" cy="3155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Chart with supporting 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33633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image+3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44714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Screenshots</a:t>
            </a:r>
            <a:endParaRPr lang="ru-RU" dirty="0"/>
          </a:p>
          <a:p>
            <a:pPr lvl="4"/>
            <a:r>
              <a:rPr lang="en-US" dirty="0"/>
              <a:t>Make a screenshot and paste on your slide to illustrate something.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84874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/>
            </a:lvl1pPr>
            <a:lvl2pPr marL="0" indent="0">
              <a:spcBef>
                <a:spcPts val="0"/>
              </a:spcBef>
              <a:buNone/>
              <a:defRPr sz="1500" b="0" i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Usage</a:t>
            </a:r>
          </a:p>
          <a:p>
            <a:pPr lvl="4"/>
            <a:r>
              <a:rPr lang="en-US" dirty="0"/>
              <a:t>Use it when referencing anything from a site </a:t>
            </a:r>
            <a:endParaRPr lang="ru-RU" dirty="0"/>
          </a:p>
          <a:p>
            <a:pPr lvl="4"/>
            <a:r>
              <a:rPr lang="en-US" dirty="0"/>
              <a:t>to a product. 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25034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 b="0" i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Highlight</a:t>
            </a:r>
          </a:p>
          <a:p>
            <a:pPr lvl="4"/>
            <a:r>
              <a:rPr lang="en-US" dirty="0"/>
              <a:t>Highlight any area to draw attention to it.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881935-8B8F-46BC-AC58-6AE8618AD3E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BA6C0DA8-D963-4140-849B-B36CA74DAB9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50825" y="1131888"/>
            <a:ext cx="4321175" cy="360010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92F0A1-6FFF-A345-AD9D-6E4DF93B2A68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07E83DA4-CC02-C64E-953E-D19EFE985A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Screenshots and call-outs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54202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wide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250825" y="1131888"/>
            <a:ext cx="8641655" cy="360010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046ED-31B3-409B-B2F0-C4D44CF63658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DE32AF-8865-A440-BDFB-4F7B357DF98D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Текст 3">
            <a:extLst>
              <a:ext uri="{FF2B5EF4-FFF2-40B4-BE49-F238E27FC236}">
                <a16:creationId xmlns:a16="http://schemas.microsoft.com/office/drawing/2014/main" id="{4634E280-E8F0-3848-8876-4708265051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Screenshots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43692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wide screen image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250825" y="1131888"/>
            <a:ext cx="8641655" cy="360010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solidFill>
                  <a:schemeClr val="bg2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046ED-31B3-409B-B2F0-C4D44CF63658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2E4188-B6A3-E348-883F-E08E56B3D93A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Текст 3">
            <a:extLst>
              <a:ext uri="{FF2B5EF4-FFF2-40B4-BE49-F238E27FC236}">
                <a16:creationId xmlns:a16="http://schemas.microsoft.com/office/drawing/2014/main" id="{E2FCB301-6D0F-7C4E-96A8-A735F9DCD9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Screenshots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203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with animation tex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unity_Texture_Dark_Green_PPT-2" descr="Immunity_Texture_Dark_Green_PPT-2">
            <a:hlinkClick r:id="" action="ppaction://media"/>
            <a:extLst>
              <a:ext uri="{FF2B5EF4-FFF2-40B4-BE49-F238E27FC236}">
                <a16:creationId xmlns:a16="http://schemas.microsoft.com/office/drawing/2014/main" id="{406F956F-F9D4-504E-9C71-1086F7D4B60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4763"/>
            <a:ext cx="9144000" cy="5143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02C58D6-E2E9-E344-B46A-A7AFF92CA5B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40657"/>
            <a:ext cx="1935749" cy="723247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F27BE7-574D-6A4A-9910-99A0945A11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504" y="787371"/>
            <a:ext cx="5878996" cy="18002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000" b="1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How-to Deck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BEAAC2BD-B9F0-D343-9E27-F98B1473BB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461" y="339502"/>
            <a:ext cx="2268303" cy="34832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400" b="1" i="0">
                <a:solidFill>
                  <a:schemeClr val="bg1"/>
                </a:solidFill>
                <a:latin typeface="Kaspersky Sans" panose="020B0503050101040103" pitchFamily="34" charset="77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Event name</a:t>
            </a:r>
            <a:endParaRPr lang="ru-RU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F8669457-6BC6-E84D-8355-2D0ADE5B2C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207" y="3746178"/>
            <a:ext cx="2699793" cy="138895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80000"/>
              <a:buFontTx/>
              <a:buBlip>
                <a:blip r:embed="rId7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Speaker person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007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250825" y="1131888"/>
            <a:ext cx="8641655" cy="360010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046ED-31B3-409B-B2F0-C4D44CF63658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image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250825" y="1131888"/>
            <a:ext cx="8641655" cy="360010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solidFill>
                  <a:schemeClr val="bg2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046ED-31B3-409B-B2F0-C4D44CF63658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483546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аблица 9"/>
          <p:cNvSpPr>
            <a:spLocks noGrp="1"/>
          </p:cNvSpPr>
          <p:nvPr>
            <p:ph type="tbl" sz="quarter" idx="11" hasCustomPrompt="1"/>
          </p:nvPr>
        </p:nvSpPr>
        <p:spPr>
          <a:xfrm>
            <a:off x="250825" y="1131591"/>
            <a:ext cx="8642350" cy="3600748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Table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3F185-748D-4142-B889-E9E2A48CD7EC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BEA037-C505-9F49-8B84-BB3063975238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Текст 3">
            <a:extLst>
              <a:ext uri="{FF2B5EF4-FFF2-40B4-BE49-F238E27FC236}">
                <a16:creationId xmlns:a16="http://schemas.microsoft.com/office/drawing/2014/main" id="{7542F3FE-AFB7-9C44-BF44-05602B45C5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Table with titles</a:t>
            </a:r>
            <a:endParaRPr lang="ru-RU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abl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19A15C6-1F75-49C7-9861-12821906450E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8" name="Таблица 9">
            <a:extLst>
              <a:ext uri="{FF2B5EF4-FFF2-40B4-BE49-F238E27FC236}">
                <a16:creationId xmlns:a16="http://schemas.microsoft.com/office/drawing/2014/main" id="{003C9678-E091-488B-9D3D-2CA02CA830D2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250825" y="1131591"/>
            <a:ext cx="8642350" cy="3600748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Table</a:t>
            </a:r>
            <a:endParaRPr lang="ru-RU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5D20D-E6A3-3B4A-9ACB-DEAADC935D32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Текст 3">
            <a:extLst>
              <a:ext uri="{FF2B5EF4-FFF2-40B4-BE49-F238E27FC236}">
                <a16:creationId xmlns:a16="http://schemas.microsoft.com/office/drawing/2014/main" id="{C0B0FDA1-306C-BF48-BD0C-E527E64532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Table with titles</a:t>
            </a:r>
            <a:endParaRPr lang="ru-RU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2 images+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B05432-EAA9-43B3-8087-36403D00A5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87378" cy="5143500"/>
          </a:xfrm>
          <a:prstGeom prst="rect">
            <a:avLst/>
          </a:prstGeom>
        </p:spPr>
      </p:pic>
      <p:sp>
        <p:nvSpPr>
          <p:cNvPr id="9" name="Рисунок 8">
            <a:extLst>
              <a:ext uri="{FF2B5EF4-FFF2-40B4-BE49-F238E27FC236}">
                <a16:creationId xmlns:a16="http://schemas.microsoft.com/office/drawing/2014/main" id="{A255040C-0236-4524-972D-54ACDE8C0B2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1357" y="1139037"/>
            <a:ext cx="1432742" cy="143271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08EB97E7-AC24-4319-A780-C168E7F7B9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2068" y="1139037"/>
            <a:ext cx="1432742" cy="1432714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3885D-E9FA-4F2B-B974-4968CC5A4C9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814FF5DE-0084-40F5-AB6D-2B4EFA756D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88" y="2715766"/>
            <a:ext cx="2268239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 b="1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solidFill>
                  <a:srgbClr val="000000"/>
                </a:solidFill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Before</a:t>
            </a:r>
            <a:endParaRPr lang="ru-RU" dirty="0"/>
          </a:p>
          <a:p>
            <a:pPr lvl="4"/>
            <a:r>
              <a:rPr lang="en-US" sz="1400" dirty="0"/>
              <a:t>Paste icon or image that supports your point here.</a:t>
            </a:r>
            <a:endParaRPr lang="ru-RU" sz="1400" dirty="0"/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4D397B2B-CA12-4452-BD16-4B05EC81EF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1208" y="2715766"/>
            <a:ext cx="2268239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After</a:t>
            </a:r>
            <a:endParaRPr lang="ru-RU" dirty="0"/>
          </a:p>
          <a:p>
            <a:pPr lvl="4"/>
            <a:r>
              <a:rPr lang="en-US" sz="1400" dirty="0"/>
              <a:t>Make sure your icons and pictures are consistent with Kaspersky graphics.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DD1985-61C3-8B4C-8B2D-DA61644D150A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Текст 3">
            <a:extLst>
              <a:ext uri="{FF2B5EF4-FFF2-40B4-BE49-F238E27FC236}">
                <a16:creationId xmlns:a16="http://schemas.microsoft.com/office/drawing/2014/main" id="{99C6A21A-2FC8-EE4B-8395-BA7AA187A8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6961"/>
            <a:ext cx="8784391" cy="32858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35865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FDABA6-3CBB-C74D-85A0-B7CEC7AB1F41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Текст 3">
            <a:extLst>
              <a:ext uri="{FF2B5EF4-FFF2-40B4-BE49-F238E27FC236}">
                <a16:creationId xmlns:a16="http://schemas.microsoft.com/office/drawing/2014/main" id="{AC560601-56C7-44A1-9B1E-ABB9AE516A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2920"/>
            <a:ext cx="8784391" cy="3226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This is where your big statement should be.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Use light background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for lighter points.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This is where your big statement should be.</a:t>
            </a:r>
            <a:r>
              <a:rPr lang="ru-RU" dirty="0"/>
              <a:t> </a:t>
            </a:r>
            <a:r>
              <a:rPr lang="en-US" dirty="0"/>
              <a:t>Use dark background for more meaningful points.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475DA-C2BB-40B7-897D-5C5ED675AD6E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601E6B-2CC7-154D-A659-87D20DF6BD7A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Текст 3">
            <a:extLst>
              <a:ext uri="{FF2B5EF4-FFF2-40B4-BE49-F238E27FC236}">
                <a16:creationId xmlns:a16="http://schemas.microsoft.com/office/drawing/2014/main" id="{6A872524-AE71-A24D-87BC-9594017C3C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0163"/>
            <a:ext cx="8784391" cy="33538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lvl="0">
              <a:spcBef>
                <a:spcPct val="20000"/>
              </a:spcBef>
              <a:defRPr/>
            </a:pPr>
            <a:r>
              <a:rPr lang="en-US" dirty="0"/>
              <a:t>Empty slide for drop-in tables &amp; charts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1D9317-49B3-4925-A0C5-F488C407CE03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B76965EF-9460-4A27-BA06-36B9BD349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255" y="2319722"/>
            <a:ext cx="4428479" cy="11521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80000"/>
              <a:buFontTx/>
              <a:buBlip>
                <a:blip r:embed="rId2"/>
              </a:buBlip>
              <a:defRPr sz="18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This is an empty slide. Paste infographics, charts, and tables you create with other tools here.</a:t>
            </a:r>
            <a:endParaRPr lang="ru-RU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25C4B4-3E7C-C64C-A03C-164772A5870A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Текст 3">
            <a:extLst>
              <a:ext uri="{FF2B5EF4-FFF2-40B4-BE49-F238E27FC236}">
                <a16:creationId xmlns:a16="http://schemas.microsoft.com/office/drawing/2014/main" id="{B823B381-C4BB-C948-AC56-BC3A2131E3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35646"/>
            <a:ext cx="8229600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aseline="0" dirty="0">
                <a:solidFill>
                  <a:srgbClr val="1D1D1B"/>
                </a:solidFill>
                <a:latin typeface="Kaspersky Sans" panose="020B0503050101040103" pitchFamily="34" charset="-52"/>
              </a:rPr>
              <a:t>Template with </a:t>
            </a:r>
            <a:br>
              <a:rPr lang="en-US" sz="4000" baseline="0" dirty="0">
                <a:solidFill>
                  <a:srgbClr val="1D1D1B"/>
                </a:solidFill>
                <a:latin typeface="Kaspersky Sans" panose="020B0503050101040103" pitchFamily="34" charset="-52"/>
              </a:rPr>
            </a:br>
            <a:r>
              <a:rPr lang="en-US" sz="4000" baseline="0" dirty="0">
                <a:solidFill>
                  <a:srgbClr val="1D1D1B"/>
                </a:solidFill>
                <a:latin typeface="Kaspersky Sans" panose="020B0503050101040103" pitchFamily="34" charset="-52"/>
              </a:rPr>
              <a:t>primary color palette</a:t>
            </a:r>
            <a:endParaRPr lang="ru-RU" sz="4000" dirty="0">
              <a:latin typeface="Kaspersky Sans" panose="020B0503050101040103" pitchFamily="34" charset="-5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14" r:id="rId2"/>
    <p:sldLayoutId id="2147483715" r:id="rId3"/>
    <p:sldLayoutId id="2147483818" r:id="rId4"/>
    <p:sldLayoutId id="2147483819" r:id="rId5"/>
    <p:sldLayoutId id="2147483821" r:id="rId6"/>
    <p:sldLayoutId id="2147483716" r:id="rId7"/>
    <p:sldLayoutId id="2147483721" r:id="rId8"/>
    <p:sldLayoutId id="2147483718" r:id="rId9"/>
    <p:sldLayoutId id="2147483822" r:id="rId10"/>
    <p:sldLayoutId id="2147483769" r:id="rId11"/>
    <p:sldLayoutId id="2147483736" r:id="rId12"/>
    <p:sldLayoutId id="2147483815" r:id="rId13"/>
    <p:sldLayoutId id="2147483816" r:id="rId14"/>
    <p:sldLayoutId id="2147483784" r:id="rId15"/>
    <p:sldLayoutId id="2147483779" r:id="rId16"/>
    <p:sldLayoutId id="2147483823" r:id="rId17"/>
    <p:sldLayoutId id="2147483780" r:id="rId18"/>
    <p:sldLayoutId id="2147483824" r:id="rId19"/>
    <p:sldLayoutId id="2147483775" r:id="rId20"/>
    <p:sldLayoutId id="2147483826" r:id="rId21"/>
    <p:sldLayoutId id="2147483776" r:id="rId22"/>
    <p:sldLayoutId id="2147483825" r:id="rId23"/>
    <p:sldLayoutId id="2147483710" r:id="rId24"/>
    <p:sldLayoutId id="2147483712" r:id="rId25"/>
    <p:sldLayoutId id="2147483763" r:id="rId26"/>
    <p:sldLayoutId id="2147483744" r:id="rId27"/>
    <p:sldLayoutId id="2147483827" r:id="rId28"/>
    <p:sldLayoutId id="2147483795" r:id="rId29"/>
    <p:sldLayoutId id="2147483742" r:id="rId30"/>
    <p:sldLayoutId id="2147483828" r:id="rId31"/>
    <p:sldLayoutId id="2147483812" r:id="rId32"/>
    <p:sldLayoutId id="2147483782" r:id="rId33"/>
    <p:sldLayoutId id="2147483785" r:id="rId34"/>
    <p:sldLayoutId id="2147483783" r:id="rId35"/>
    <p:sldLayoutId id="2147483806" r:id="rId36"/>
    <p:sldLayoutId id="2147483807" r:id="rId37"/>
    <p:sldLayoutId id="2147483808" r:id="rId38"/>
    <p:sldLayoutId id="2147483745" r:id="rId39"/>
    <p:sldLayoutId id="2147483787" r:id="rId40"/>
    <p:sldLayoutId id="2147483799" r:id="rId41"/>
    <p:sldLayoutId id="2147483800" r:id="rId42"/>
    <p:sldLayoutId id="2147483770" r:id="rId43"/>
    <p:sldLayoutId id="2147483773" r:id="rId44"/>
    <p:sldLayoutId id="2147483743" r:id="rId45"/>
    <p:sldLayoutId id="2147483747" r:id="rId46"/>
    <p:sldLayoutId id="2147483746" r:id="rId47"/>
    <p:sldLayoutId id="2147483741" r:id="rId48"/>
    <p:sldLayoutId id="2147483740" r:id="rId49"/>
    <p:sldLayoutId id="2147483738" r:id="rId50"/>
    <p:sldLayoutId id="2147483798" r:id="rId51"/>
    <p:sldLayoutId id="2147483813" r:id="rId52"/>
    <p:sldLayoutId id="2147483814" r:id="rId53"/>
    <p:sldLayoutId id="2147483755" r:id="rId54"/>
    <p:sldLayoutId id="2147483758" r:id="rId55"/>
    <p:sldLayoutId id="2147483797" r:id="rId56"/>
    <p:sldLayoutId id="2147483809" r:id="rId57"/>
    <p:sldLayoutId id="2147483810" r:id="rId58"/>
    <p:sldLayoutId id="2147483793" r:id="rId59"/>
    <p:sldLayoutId id="2147483761" r:id="rId60"/>
    <p:sldLayoutId id="2147483792" r:id="rId61"/>
    <p:sldLayoutId id="2147483762" r:id="rId62"/>
    <p:sldLayoutId id="2147483754" r:id="rId63"/>
    <p:sldLayoutId id="2147483781" r:id="rId6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en-US" sz="4000" b="0" i="0" kern="1200" baseline="0" smtClean="0">
          <a:solidFill>
            <a:schemeClr val="tx1"/>
          </a:solidFill>
          <a:latin typeface="Kaspersky Sans" panose="020B0503050101040103" pitchFamily="34" charset="7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2">
            <a:extLst>
              <a:ext uri="{FF2B5EF4-FFF2-40B4-BE49-F238E27FC236}">
                <a16:creationId xmlns:a16="http://schemas.microsoft.com/office/drawing/2014/main" id="{FE7ED66D-C986-AC43-AD5E-7F99DAEEA2C5}"/>
              </a:ext>
            </a:extLst>
          </p:cNvPr>
          <p:cNvSpPr txBox="1">
            <a:spLocks/>
          </p:cNvSpPr>
          <p:nvPr/>
        </p:nvSpPr>
        <p:spPr>
          <a:xfrm>
            <a:off x="162000" y="411163"/>
            <a:ext cx="8784391" cy="3247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FontTx/>
              <a:buNone/>
              <a:defRPr sz="150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1" dirty="0">
                <a:latin typeface="open sans"/>
              </a:rPr>
              <a:t>Сообщество специалистов по промышленной кибербезопасности </a:t>
            </a:r>
            <a:r>
              <a:rPr lang="en-US" sz="1600" b="1" dirty="0">
                <a:latin typeface="open sans"/>
              </a:rPr>
              <a:t>RUSCADASEC</a:t>
            </a:r>
            <a:endParaRPr lang="en-US" b="1" dirty="0">
              <a:latin typeface="open sans"/>
            </a:endParaRPr>
          </a:p>
        </p:txBody>
      </p:sp>
      <p:sp>
        <p:nvSpPr>
          <p:cNvPr id="14" name="Текст 16">
            <a:extLst>
              <a:ext uri="{FF2B5EF4-FFF2-40B4-BE49-F238E27FC236}">
                <a16:creationId xmlns:a16="http://schemas.microsoft.com/office/drawing/2014/main" id="{8E73EC6F-FDFE-403F-8CAE-5E7F531A23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752245" y="1135251"/>
            <a:ext cx="4916203" cy="1188132"/>
          </a:xfrm>
        </p:spPr>
        <p:txBody>
          <a:bodyPr/>
          <a:lstStyle/>
          <a:p>
            <a:pPr fontAlgn="base"/>
            <a:r>
              <a:rPr lang="en-US" sz="1400" dirty="0">
                <a:latin typeface="open sans"/>
              </a:rPr>
              <a:t/>
            </a:r>
            <a:br>
              <a:rPr lang="en-US" sz="1400" dirty="0">
                <a:latin typeface="open sans"/>
              </a:rPr>
            </a:br>
            <a:r>
              <a:rPr lang="ru-RU" sz="1400" dirty="0">
                <a:latin typeface="open sans"/>
              </a:rPr>
              <a:t>Независимая некоммерческая инициатива по развитию открытого международного сообщества специалистов по промышленной кибербезопасности </a:t>
            </a:r>
          </a:p>
          <a:p>
            <a:pPr fontAlgn="base"/>
            <a:endParaRPr lang="ru-RU" sz="1400" dirty="0">
              <a:latin typeface="open sans"/>
            </a:endParaRP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latin typeface="open sans"/>
              </a:rPr>
              <a:t>повышение осведомлённости и квалификации;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latin typeface="open sans"/>
              </a:rPr>
              <a:t>обмен опытом, знаниями и идеями;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latin typeface="open sans"/>
              </a:rPr>
              <a:t>развитие профессиональных связей;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latin typeface="open sans"/>
              </a:rPr>
              <a:t>содействие развитию рынка;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latin typeface="open sans"/>
              </a:rPr>
              <a:t>развитие международных связей;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latin typeface="open sans"/>
              </a:rPr>
              <a:t>повышение уровня безопасности в промышленности</a:t>
            </a:r>
            <a:r>
              <a:rPr lang="en-US" sz="1400" dirty="0" smtClean="0">
                <a:latin typeface="open sans"/>
              </a:rPr>
              <a:t>.</a:t>
            </a:r>
            <a:endParaRPr lang="en-US" sz="1400" dirty="0">
              <a:latin typeface="open sans"/>
            </a:endParaRPr>
          </a:p>
          <a:p>
            <a:endParaRPr lang="x-none" sz="1400" dirty="0">
              <a:latin typeface="open san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4119" t="8454" r="5293" b="6007"/>
          <a:stretch/>
        </p:blipFill>
        <p:spPr>
          <a:xfrm>
            <a:off x="973254" y="1144610"/>
            <a:ext cx="1199759" cy="11514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253" y="2704738"/>
            <a:ext cx="1199759" cy="11963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68337" y="4263632"/>
            <a:ext cx="26922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b="1" dirty="0" smtClean="0">
                <a:latin typeface="open sans"/>
              </a:rPr>
              <a:t>Присоединяйтесь к нам!</a:t>
            </a:r>
            <a:endParaRPr lang="ru-RU" sz="1600" b="1" dirty="0">
              <a:latin typeface="open san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15431" y="4309798"/>
            <a:ext cx="1773655" cy="292388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open sans"/>
              </a:rPr>
              <a:t>www.ruscadasec.ru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73253" y="4309798"/>
            <a:ext cx="1834549" cy="292388"/>
            <a:chOff x="973255" y="4211842"/>
            <a:chExt cx="1834549" cy="292388"/>
          </a:xfrm>
        </p:grpSpPr>
        <p:sp>
          <p:nvSpPr>
            <p:cNvPr id="20" name="Rectangle 19"/>
            <p:cNvSpPr/>
            <p:nvPr/>
          </p:nvSpPr>
          <p:spPr>
            <a:xfrm>
              <a:off x="1265643" y="4211842"/>
              <a:ext cx="1542161" cy="292388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r>
                <a:rPr lang="en-US" sz="1300" dirty="0" smtClean="0">
                  <a:solidFill>
                    <a:schemeClr val="bg1"/>
                  </a:solidFill>
                  <a:latin typeface="open sans"/>
                </a:rPr>
                <a:t>t.me/ruscadasec</a:t>
              </a:r>
              <a:endParaRPr lang="ru-RU" sz="1300" dirty="0">
                <a:solidFill>
                  <a:schemeClr val="bg1"/>
                </a:solidFill>
                <a:latin typeface="open sans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255" y="4211842"/>
              <a:ext cx="292388" cy="292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90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2975" y="2676586"/>
            <a:ext cx="1266825" cy="1263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ysClr val="windowText" lastClr="000000"/>
                </a:solidFill>
              </a:ln>
              <a:latin typeface="open sans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FE7ED66D-C986-AC43-AD5E-7F99DAEEA2C5}"/>
              </a:ext>
            </a:extLst>
          </p:cNvPr>
          <p:cNvSpPr txBox="1">
            <a:spLocks/>
          </p:cNvSpPr>
          <p:nvPr/>
        </p:nvSpPr>
        <p:spPr>
          <a:xfrm>
            <a:off x="162000" y="411163"/>
            <a:ext cx="8784391" cy="3247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FontTx/>
              <a:buNone/>
              <a:defRPr sz="150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1" dirty="0">
                <a:solidFill>
                  <a:schemeClr val="bg1"/>
                </a:solidFill>
                <a:latin typeface="open sans"/>
              </a:rPr>
              <a:t>Сообщество специалистов по промышленной кибербезопасности </a:t>
            </a:r>
            <a:r>
              <a:rPr lang="en-US" sz="1600" b="1" dirty="0">
                <a:solidFill>
                  <a:schemeClr val="bg1"/>
                </a:solidFill>
                <a:latin typeface="open sans"/>
              </a:rPr>
              <a:t>RUSCADASEC</a:t>
            </a:r>
            <a:endParaRPr lang="en-US" b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14" name="Текст 16">
            <a:extLst>
              <a:ext uri="{FF2B5EF4-FFF2-40B4-BE49-F238E27FC236}">
                <a16:creationId xmlns:a16="http://schemas.microsoft.com/office/drawing/2014/main" id="{8E73EC6F-FDFE-403F-8CAE-5E7F531A23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752245" y="1135251"/>
            <a:ext cx="4916203" cy="1188132"/>
          </a:xfrm>
        </p:spPr>
        <p:txBody>
          <a:bodyPr/>
          <a:lstStyle/>
          <a:p>
            <a:pPr fontAlgn="base"/>
            <a:r>
              <a:rPr lang="en-US" sz="1400" dirty="0">
                <a:solidFill>
                  <a:schemeClr val="bg1"/>
                </a:solidFill>
                <a:latin typeface="open sans"/>
              </a:rPr>
              <a:t/>
            </a:r>
            <a:br>
              <a:rPr lang="en-US" sz="1400" dirty="0">
                <a:solidFill>
                  <a:schemeClr val="bg1"/>
                </a:solidFill>
                <a:latin typeface="open sans"/>
              </a:rPr>
            </a:br>
            <a:r>
              <a:rPr lang="ru-RU" sz="1400" dirty="0">
                <a:solidFill>
                  <a:schemeClr val="bg1"/>
                </a:solidFill>
                <a:latin typeface="open sans"/>
              </a:rPr>
              <a:t>Независимая некоммерческая инициатива по развитию открытого международного сообщества специалистов по промышленной кибербезопасности </a:t>
            </a:r>
          </a:p>
          <a:p>
            <a:pPr fontAlgn="base"/>
            <a:endParaRPr lang="ru-RU" sz="1400" dirty="0">
              <a:solidFill>
                <a:schemeClr val="bg1"/>
              </a:solidFill>
              <a:latin typeface="open sans"/>
            </a:endParaRP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open sans"/>
              </a:rPr>
              <a:t>повышение осведомлённости и квалификации;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open sans"/>
              </a:rPr>
              <a:t>обмен опытом, знаниями и идеями;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open sans"/>
              </a:rPr>
              <a:t>развитие профессиональных связей;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open sans"/>
              </a:rPr>
              <a:t>содействие развитию рынка;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open sans"/>
              </a:rPr>
              <a:t>развитие международных связей;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open sans"/>
              </a:rPr>
              <a:t>повышение уровня безопасности в промышленности</a:t>
            </a:r>
            <a:r>
              <a:rPr lang="en-US" sz="1400" dirty="0" smtClean="0">
                <a:solidFill>
                  <a:schemeClr val="bg1"/>
                </a:solidFill>
                <a:latin typeface="open sans"/>
              </a:rPr>
              <a:t>.</a:t>
            </a:r>
            <a:endParaRPr lang="en-US" sz="1400" dirty="0">
              <a:solidFill>
                <a:schemeClr val="bg1"/>
              </a:solidFill>
              <a:latin typeface="open sans"/>
            </a:endParaRPr>
          </a:p>
          <a:p>
            <a:endParaRPr lang="x-none" sz="1400" dirty="0">
              <a:solidFill>
                <a:schemeClr val="bg1"/>
              </a:solidFill>
              <a:latin typeface="open san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253" y="2704738"/>
            <a:ext cx="1199759" cy="11963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68337" y="4263632"/>
            <a:ext cx="26922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b="1" dirty="0" smtClean="0">
                <a:solidFill>
                  <a:schemeClr val="bg1"/>
                </a:solidFill>
                <a:latin typeface="open sans"/>
              </a:rPr>
              <a:t>Присоединяйтесь к нам!</a:t>
            </a:r>
            <a:endParaRPr lang="ru-RU" sz="1600" b="1" dirty="0">
              <a:solidFill>
                <a:schemeClr val="bg1"/>
              </a:solidFill>
              <a:latin typeface="open sans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973253" y="4309798"/>
            <a:ext cx="1834549" cy="292388"/>
            <a:chOff x="973255" y="4211842"/>
            <a:chExt cx="1834549" cy="292388"/>
          </a:xfrm>
        </p:grpSpPr>
        <p:sp>
          <p:nvSpPr>
            <p:cNvPr id="20" name="Rectangle 19"/>
            <p:cNvSpPr/>
            <p:nvPr/>
          </p:nvSpPr>
          <p:spPr>
            <a:xfrm>
              <a:off x="1265643" y="4211842"/>
              <a:ext cx="1542161" cy="292388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r>
                <a:rPr lang="en-US" sz="1300" dirty="0" smtClean="0">
                  <a:solidFill>
                    <a:schemeClr val="bg1"/>
                  </a:solidFill>
                  <a:latin typeface="open sans"/>
                </a:rPr>
                <a:t>t.me/ruscadasec</a:t>
              </a:r>
              <a:endParaRPr lang="ru-RU" sz="1300" dirty="0">
                <a:solidFill>
                  <a:schemeClr val="bg1"/>
                </a:solidFill>
                <a:latin typeface="open sans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255" y="4211842"/>
              <a:ext cx="292388" cy="292388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15" y="806450"/>
            <a:ext cx="1841562" cy="187013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51520" y="407765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015431" y="4309798"/>
            <a:ext cx="1773655" cy="292388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open sans"/>
              </a:rPr>
              <a:t>www.ruscadasec.ru</a:t>
            </a:r>
          </a:p>
        </p:txBody>
      </p:sp>
    </p:spTree>
    <p:extLst>
      <p:ext uri="{BB962C8B-B14F-4D97-AF65-F5344CB8AC3E}">
        <p14:creationId xmlns:p14="http://schemas.microsoft.com/office/powerpoint/2010/main" val="406251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_v5">
  <a:themeElements>
    <a:clrScheme name="Custom 9">
      <a:dk1>
        <a:srgbClr val="1D1D1B"/>
      </a:dk1>
      <a:lt1>
        <a:srgbClr val="FFFFFF"/>
      </a:lt1>
      <a:dk2>
        <a:srgbClr val="A4A4A4"/>
      </a:dk2>
      <a:lt2>
        <a:srgbClr val="FFFFFF"/>
      </a:lt2>
      <a:accent1>
        <a:srgbClr val="00A88E"/>
      </a:accent1>
      <a:accent2>
        <a:srgbClr val="006D5D"/>
      </a:accent2>
      <a:accent3>
        <a:srgbClr val="EFEDEE"/>
      </a:accent3>
      <a:accent4>
        <a:srgbClr val="E5E5E5"/>
      </a:accent4>
      <a:accent5>
        <a:srgbClr val="CCCCCC"/>
      </a:accent5>
      <a:accent6>
        <a:srgbClr val="BBB8C4"/>
      </a:accent6>
      <a:hlink>
        <a:srgbClr val="02A78D"/>
      </a:hlink>
      <a:folHlink>
        <a:srgbClr val="7F7FFF"/>
      </a:folHlink>
    </a:clrScheme>
    <a:fontScheme name="Другая 20">
      <a:majorFont>
        <a:latin typeface="Kaspersky Sans"/>
        <a:ea typeface=""/>
        <a:cs typeface=""/>
      </a:majorFont>
      <a:minorFont>
        <a:latin typeface="Kaspersky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/>
          <a:stretch>
            <a:fillRect/>
          </a:stretch>
        </a:blipFill>
        <a:ln>
          <a:noFill/>
        </a:ln>
      </a:spPr>
      <a:bodyPr rtlCol="0" anchor="ctr"/>
      <a:lstStyle>
        <a:defPPr algn="ctr">
          <a:defRPr dirty="0">
            <a:ln>
              <a:solidFill>
                <a:sysClr val="windowText" lastClr="000000"/>
              </a:solidFill>
            </a:ln>
            <a:latin typeface="Kaspersky Sans" panose="020B0503050101040103" pitchFamily="34" charset="-5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kaspersky black</Template>
  <TotalTime>0</TotalTime>
  <Words>112</Words>
  <Application>Microsoft Office PowerPoint</Application>
  <PresentationFormat>On-screen Show (16:9)</PresentationFormat>
  <Paragraphs>24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open sans</vt:lpstr>
      <vt:lpstr>Kaspersky Sans</vt:lpstr>
      <vt:lpstr>Template_v5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2021-10-09T18:25:52Z</dcterms:created>
  <dcterms:modified xsi:type="dcterms:W3CDTF">2021-10-09T20:05:33Z</dcterms:modified>
</cp:coreProperties>
</file>